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media/image28.jpg" ContentType="image/jpg"/>
  <Override PartName="/ppt/media/image29.jpg" ContentType="image/jpg"/>
  <Override PartName="/ppt/media/image30.jpg" ContentType="image/jpg"/>
  <Override PartName="/ppt/media/image31.jpg" ContentType="image/jpg"/>
  <Override PartName="/ppt/media/image32.jpg" ContentType="image/jpg"/>
  <Override PartName="/ppt/media/image37.jpg" ContentType="image/jpg"/>
  <Override PartName="/ppt/media/image42.jpg" ContentType="image/jpg"/>
  <Override PartName="/ppt/media/image66.jpg" ContentType="image/jpg"/>
  <Override PartName="/ppt/media/image75.jpg" ContentType="image/jpg"/>
  <Override PartName="/ppt/media/image76.jpg" ContentType="image/jpg"/>
  <Override PartName="/ppt/media/image77.jpg" ContentType="image/jpg"/>
  <Override PartName="/ppt/media/image78.jpg" ContentType="image/jpg"/>
  <Override PartName="/ppt/media/image79.jpg" ContentType="image/jpg"/>
  <Override PartName="/ppt/media/image80.jpg" ContentType="image/jpg"/>
  <Override PartName="/ppt/media/image85.jpg" ContentType="image/jpg"/>
  <Override PartName="/ppt/media/image89.jpg" ContentType="image/jpg"/>
  <Override PartName="/ppt/media/image90.jpg" ContentType="image/jpg"/>
  <Override PartName="/ppt/media/image91.jpg" ContentType="image/jpg"/>
  <Override PartName="/ppt/media/image92.jpg" ContentType="image/jpg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75" r:id="rId2"/>
  </p:sldMasterIdLst>
  <p:notesMasterIdLst>
    <p:notesMasterId r:id="rId20"/>
  </p:notesMasterIdLst>
  <p:handoutMasterIdLst>
    <p:handoutMasterId r:id="rId21"/>
  </p:handoutMasterIdLst>
  <p:sldIdLst>
    <p:sldId id="257" r:id="rId3"/>
    <p:sldId id="373" r:id="rId4"/>
    <p:sldId id="283" r:id="rId5"/>
    <p:sldId id="922" r:id="rId6"/>
    <p:sldId id="2134808549" r:id="rId7"/>
    <p:sldId id="292" r:id="rId8"/>
    <p:sldId id="917" r:id="rId9"/>
    <p:sldId id="921" r:id="rId10"/>
    <p:sldId id="918" r:id="rId11"/>
    <p:sldId id="919" r:id="rId12"/>
    <p:sldId id="304" r:id="rId13"/>
    <p:sldId id="282" r:id="rId14"/>
    <p:sldId id="285" r:id="rId15"/>
    <p:sldId id="287" r:id="rId16"/>
    <p:sldId id="271" r:id="rId17"/>
    <p:sldId id="266" r:id="rId18"/>
    <p:sldId id="286" r:id="rId19"/>
  </p:sldIdLst>
  <p:sldSz cx="12239625" cy="6884988"/>
  <p:notesSz cx="6797675" cy="9926638"/>
  <p:defaultTextStyle>
    <a:defPPr>
      <a:defRPr lang="de-DE"/>
    </a:defPPr>
    <a:lvl1pPr marL="0" algn="l" defTabSz="1092799" rtl="0" eaLnBrk="1" latinLnBrk="0" hangingPunct="1">
      <a:defRPr sz="2151" kern="1200">
        <a:solidFill>
          <a:schemeClr val="tx1"/>
        </a:solidFill>
        <a:latin typeface="+mn-lt"/>
        <a:ea typeface="+mn-ea"/>
        <a:cs typeface="+mn-cs"/>
      </a:defRPr>
    </a:lvl1pPr>
    <a:lvl2pPr marL="546400" algn="l" defTabSz="1092799" rtl="0" eaLnBrk="1" latinLnBrk="0" hangingPunct="1">
      <a:defRPr sz="2151" kern="1200">
        <a:solidFill>
          <a:schemeClr val="tx1"/>
        </a:solidFill>
        <a:latin typeface="+mn-lt"/>
        <a:ea typeface="+mn-ea"/>
        <a:cs typeface="+mn-cs"/>
      </a:defRPr>
    </a:lvl2pPr>
    <a:lvl3pPr marL="1092799" algn="l" defTabSz="1092799" rtl="0" eaLnBrk="1" latinLnBrk="0" hangingPunct="1">
      <a:defRPr sz="2151" kern="1200">
        <a:solidFill>
          <a:schemeClr val="tx1"/>
        </a:solidFill>
        <a:latin typeface="+mn-lt"/>
        <a:ea typeface="+mn-ea"/>
        <a:cs typeface="+mn-cs"/>
      </a:defRPr>
    </a:lvl3pPr>
    <a:lvl4pPr marL="1639199" algn="l" defTabSz="1092799" rtl="0" eaLnBrk="1" latinLnBrk="0" hangingPunct="1">
      <a:defRPr sz="2151" kern="1200">
        <a:solidFill>
          <a:schemeClr val="tx1"/>
        </a:solidFill>
        <a:latin typeface="+mn-lt"/>
        <a:ea typeface="+mn-ea"/>
        <a:cs typeface="+mn-cs"/>
      </a:defRPr>
    </a:lvl4pPr>
    <a:lvl5pPr marL="2185599" algn="l" defTabSz="1092799" rtl="0" eaLnBrk="1" latinLnBrk="0" hangingPunct="1">
      <a:defRPr sz="2151" kern="1200">
        <a:solidFill>
          <a:schemeClr val="tx1"/>
        </a:solidFill>
        <a:latin typeface="+mn-lt"/>
        <a:ea typeface="+mn-ea"/>
        <a:cs typeface="+mn-cs"/>
      </a:defRPr>
    </a:lvl5pPr>
    <a:lvl6pPr marL="2731999" algn="l" defTabSz="1092799" rtl="0" eaLnBrk="1" latinLnBrk="0" hangingPunct="1">
      <a:defRPr sz="2151" kern="1200">
        <a:solidFill>
          <a:schemeClr val="tx1"/>
        </a:solidFill>
        <a:latin typeface="+mn-lt"/>
        <a:ea typeface="+mn-ea"/>
        <a:cs typeface="+mn-cs"/>
      </a:defRPr>
    </a:lvl6pPr>
    <a:lvl7pPr marL="3278398" algn="l" defTabSz="1092799" rtl="0" eaLnBrk="1" latinLnBrk="0" hangingPunct="1">
      <a:defRPr sz="2151" kern="1200">
        <a:solidFill>
          <a:schemeClr val="tx1"/>
        </a:solidFill>
        <a:latin typeface="+mn-lt"/>
        <a:ea typeface="+mn-ea"/>
        <a:cs typeface="+mn-cs"/>
      </a:defRPr>
    </a:lvl7pPr>
    <a:lvl8pPr marL="3824798" algn="l" defTabSz="1092799" rtl="0" eaLnBrk="1" latinLnBrk="0" hangingPunct="1">
      <a:defRPr sz="2151" kern="1200">
        <a:solidFill>
          <a:schemeClr val="tx1"/>
        </a:solidFill>
        <a:latin typeface="+mn-lt"/>
        <a:ea typeface="+mn-ea"/>
        <a:cs typeface="+mn-cs"/>
      </a:defRPr>
    </a:lvl8pPr>
    <a:lvl9pPr marL="4371198" algn="l" defTabSz="1092799" rtl="0" eaLnBrk="1" latinLnBrk="0" hangingPunct="1">
      <a:defRPr sz="2151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Wüllerich Judith" initials="WJ" lastIdx="11" clrIdx="0">
    <p:extLst>
      <p:ext uri="{19B8F6BF-5375-455C-9EA6-DF929625EA0E}">
        <p15:presenceInfo xmlns:p15="http://schemas.microsoft.com/office/powerpoint/2012/main" userId="S-1-5-21-4188120786-1267690402-392790447-527640" providerId="AD"/>
      </p:ext>
    </p:extLst>
  </p:cmAuthor>
  <p:cmAuthor id="2" name="Amthor Katja" initials="AK" lastIdx="1" clrIdx="1">
    <p:extLst>
      <p:ext uri="{19B8F6BF-5375-455C-9EA6-DF929625EA0E}">
        <p15:presenceInfo xmlns:p15="http://schemas.microsoft.com/office/powerpoint/2012/main" userId="S-1-5-21-4188120786-1267690402-392790447-424173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003C7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911" autoAdjust="0"/>
    <p:restoredTop sz="95000" autoAdjust="0"/>
  </p:normalViewPr>
  <p:slideViewPr>
    <p:cSldViewPr snapToGrid="0">
      <p:cViewPr varScale="1">
        <p:scale>
          <a:sx n="122" d="100"/>
          <a:sy n="122" d="100"/>
        </p:scale>
        <p:origin x="630" y="9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64" d="100"/>
          <a:sy n="64" d="100"/>
        </p:scale>
        <p:origin x="-3149" y="-72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ableStyles" Target="tableStyles.xml"/><Relationship Id="rId3" Type="http://schemas.openxmlformats.org/officeDocument/2006/relationships/slide" Target="slides/slide1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50445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F2C1DB1-0B36-47ED-9F28-C923B0234781}" type="datetimeFigureOut">
              <a:rPr lang="de-DE" smtClean="0"/>
              <a:t>25.04.2023</a:t>
            </a:fld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2" y="9428584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50445" y="9428584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11295E3-2A8A-4DE1-8B02-737B037D9940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4038506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50445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91DEAD1-67E2-4A84-ADC8-A6C72CBA97FB}" type="datetimeFigureOut">
              <a:rPr lang="de-DE" smtClean="0"/>
              <a:t>25.04.2023</a:t>
            </a:fld>
            <a:endParaRPr lang="de-DE" dirty="0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 dirty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9768" y="4715155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2" y="9428584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50445" y="9428584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35CFFDD-70F1-45FB-A4BA-81BC635DAB07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731145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92799" rtl="0" eaLnBrk="1" latinLnBrk="0" hangingPunct="1">
      <a:defRPr sz="1434" kern="1200">
        <a:solidFill>
          <a:schemeClr val="tx1"/>
        </a:solidFill>
        <a:latin typeface="+mn-lt"/>
        <a:ea typeface="+mn-ea"/>
        <a:cs typeface="+mn-cs"/>
      </a:defRPr>
    </a:lvl1pPr>
    <a:lvl2pPr marL="546400" algn="l" defTabSz="1092799" rtl="0" eaLnBrk="1" latinLnBrk="0" hangingPunct="1">
      <a:defRPr sz="1434" kern="1200">
        <a:solidFill>
          <a:schemeClr val="tx1"/>
        </a:solidFill>
        <a:latin typeface="+mn-lt"/>
        <a:ea typeface="+mn-ea"/>
        <a:cs typeface="+mn-cs"/>
      </a:defRPr>
    </a:lvl2pPr>
    <a:lvl3pPr marL="1092799" algn="l" defTabSz="1092799" rtl="0" eaLnBrk="1" latinLnBrk="0" hangingPunct="1">
      <a:defRPr sz="1434" kern="1200">
        <a:solidFill>
          <a:schemeClr val="tx1"/>
        </a:solidFill>
        <a:latin typeface="+mn-lt"/>
        <a:ea typeface="+mn-ea"/>
        <a:cs typeface="+mn-cs"/>
      </a:defRPr>
    </a:lvl3pPr>
    <a:lvl4pPr marL="1639199" algn="l" defTabSz="1092799" rtl="0" eaLnBrk="1" latinLnBrk="0" hangingPunct="1">
      <a:defRPr sz="1434" kern="1200">
        <a:solidFill>
          <a:schemeClr val="tx1"/>
        </a:solidFill>
        <a:latin typeface="+mn-lt"/>
        <a:ea typeface="+mn-ea"/>
        <a:cs typeface="+mn-cs"/>
      </a:defRPr>
    </a:lvl4pPr>
    <a:lvl5pPr marL="2185599" algn="l" defTabSz="1092799" rtl="0" eaLnBrk="1" latinLnBrk="0" hangingPunct="1">
      <a:defRPr sz="1434" kern="1200">
        <a:solidFill>
          <a:schemeClr val="tx1"/>
        </a:solidFill>
        <a:latin typeface="+mn-lt"/>
        <a:ea typeface="+mn-ea"/>
        <a:cs typeface="+mn-cs"/>
      </a:defRPr>
    </a:lvl5pPr>
    <a:lvl6pPr marL="2731999" algn="l" defTabSz="1092799" rtl="0" eaLnBrk="1" latinLnBrk="0" hangingPunct="1">
      <a:defRPr sz="1434" kern="1200">
        <a:solidFill>
          <a:schemeClr val="tx1"/>
        </a:solidFill>
        <a:latin typeface="+mn-lt"/>
        <a:ea typeface="+mn-ea"/>
        <a:cs typeface="+mn-cs"/>
      </a:defRPr>
    </a:lvl6pPr>
    <a:lvl7pPr marL="3278398" algn="l" defTabSz="1092799" rtl="0" eaLnBrk="1" latinLnBrk="0" hangingPunct="1">
      <a:defRPr sz="1434" kern="1200">
        <a:solidFill>
          <a:schemeClr val="tx1"/>
        </a:solidFill>
        <a:latin typeface="+mn-lt"/>
        <a:ea typeface="+mn-ea"/>
        <a:cs typeface="+mn-cs"/>
      </a:defRPr>
    </a:lvl7pPr>
    <a:lvl8pPr marL="3824798" algn="l" defTabSz="1092799" rtl="0" eaLnBrk="1" latinLnBrk="0" hangingPunct="1">
      <a:defRPr sz="1434" kern="1200">
        <a:solidFill>
          <a:schemeClr val="tx1"/>
        </a:solidFill>
        <a:latin typeface="+mn-lt"/>
        <a:ea typeface="+mn-ea"/>
        <a:cs typeface="+mn-cs"/>
      </a:defRPr>
    </a:lvl8pPr>
    <a:lvl9pPr marL="4371198" algn="l" defTabSz="1092799" rtl="0" eaLnBrk="1" latinLnBrk="0" hangingPunct="1">
      <a:defRPr sz="1434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5CFFDD-70F1-45FB-A4BA-81BC635DAB07}" type="slidenum">
              <a:rPr lang="de-DE" smtClean="0"/>
              <a:t>1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6298821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35CFFDD-70F1-45FB-A4BA-81BC635DAB07}" type="slidenum">
              <a:rPr lang="de-DE" smtClean="0"/>
              <a:t>2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851987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 mit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Grafik 3" descr="Roter Farbverlauf mit dem Signet der BA." title="Headergrafik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99" y="90000"/>
            <a:ext cx="12149999" cy="338347"/>
          </a:xfrm>
          <a:prstGeom prst="rect">
            <a:avLst/>
          </a:prstGeom>
        </p:spPr>
      </p:pic>
      <p:sp>
        <p:nvSpPr>
          <p:cNvPr id="14" name="Textplatzhalter 5" descr="Platzhalter für Thema/Version/Datum." title="Platzhalter Textfeld"/>
          <p:cNvSpPr>
            <a:spLocks noGrp="1"/>
          </p:cNvSpPr>
          <p:nvPr>
            <p:ph type="body" sz="quarter" idx="14" hasCustomPrompt="1"/>
          </p:nvPr>
        </p:nvSpPr>
        <p:spPr>
          <a:xfrm>
            <a:off x="360000" y="136800"/>
            <a:ext cx="10800000" cy="247133"/>
          </a:xfrm>
          <a:prstGeom prst="rect">
            <a:avLst/>
          </a:prstGeom>
        </p:spPr>
        <p:txBody>
          <a:bodyPr lIns="0" tIns="0" rIns="0" bIns="0" anchor="ctr" anchorCtr="0">
            <a:noAutofit/>
          </a:bodyPr>
          <a:lstStyle>
            <a:lvl1pPr marL="0" indent="0">
              <a:buNone/>
              <a:defRPr sz="1500">
                <a:solidFill>
                  <a:schemeClr val="bg1"/>
                </a:solidFill>
              </a:defRPr>
            </a:lvl1pPr>
            <a:lvl2pPr>
              <a:defRPr sz="1500">
                <a:solidFill>
                  <a:schemeClr val="bg1"/>
                </a:solidFill>
              </a:defRPr>
            </a:lvl2pPr>
            <a:lvl3pPr>
              <a:defRPr sz="1500">
                <a:solidFill>
                  <a:schemeClr val="bg1"/>
                </a:solidFill>
              </a:defRPr>
            </a:lvl3pPr>
            <a:lvl4pPr>
              <a:defRPr sz="1500">
                <a:solidFill>
                  <a:schemeClr val="bg1"/>
                </a:solidFill>
              </a:defRPr>
            </a:lvl4pPr>
            <a:lvl5pPr>
              <a:defRPr sz="1500">
                <a:solidFill>
                  <a:schemeClr val="bg1"/>
                </a:solidFill>
              </a:defRPr>
            </a:lvl5pPr>
          </a:lstStyle>
          <a:p>
            <a:pPr lvl="0"/>
            <a:r>
              <a:rPr lang="de-DE" dirty="0"/>
              <a:t>Optional: Thema / Version / Datum</a:t>
            </a:r>
          </a:p>
        </p:txBody>
      </p:sp>
      <p:sp>
        <p:nvSpPr>
          <p:cNvPr id="24" name="Bildplatzhalter 31" descr="Platzhalter für ein Bild." title="Bildplatzhalter"/>
          <p:cNvSpPr>
            <a:spLocks noGrp="1"/>
          </p:cNvSpPr>
          <p:nvPr>
            <p:ph type="pic" sz="quarter" idx="11" hasCustomPrompt="1"/>
          </p:nvPr>
        </p:nvSpPr>
        <p:spPr>
          <a:xfrm>
            <a:off x="90000" y="457200"/>
            <a:ext cx="12150000" cy="56340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200" baseline="0"/>
            </a:lvl1pPr>
          </a:lstStyle>
          <a:p>
            <a:r>
              <a:rPr lang="de-DE" dirty="0"/>
              <a:t>Bild einfügen</a:t>
            </a:r>
          </a:p>
          <a:p>
            <a:endParaRPr lang="de-DE" dirty="0"/>
          </a:p>
        </p:txBody>
      </p:sp>
      <p:sp>
        <p:nvSpPr>
          <p:cNvPr id="26" name="Titel 6" descr="Platzhalter für den Folientitel." title="Titelplatzhalter"/>
          <p:cNvSpPr>
            <a:spLocks noGrp="1"/>
          </p:cNvSpPr>
          <p:nvPr>
            <p:ph type="title" hasCustomPrompt="1"/>
          </p:nvPr>
        </p:nvSpPr>
        <p:spPr>
          <a:xfrm>
            <a:off x="90000" y="1983600"/>
            <a:ext cx="4140000" cy="1748510"/>
          </a:xfrm>
          <a:prstGeom prst="round1Rect">
            <a:avLst>
              <a:gd name="adj" fmla="val 13747"/>
            </a:avLst>
          </a:prstGeom>
          <a:solidFill>
            <a:schemeClr val="bg1">
              <a:alpha val="75000"/>
            </a:schemeClr>
          </a:solidFill>
        </p:spPr>
        <p:txBody>
          <a:bodyPr wrap="square" lIns="270000" tIns="180000" rIns="270000" bIns="180000" anchor="t" anchorCtr="0">
            <a:sp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000" baseline="0">
                <a:solidFill>
                  <a:schemeClr val="tx1"/>
                </a:solidFill>
              </a:defRPr>
            </a:lvl1pPr>
          </a:lstStyle>
          <a:p>
            <a:r>
              <a:rPr lang="de-DE" dirty="0"/>
              <a:t>Hier steht der Titel Ihrer Präsentation. In drei Zeilen</a:t>
            </a:r>
          </a:p>
        </p:txBody>
      </p:sp>
      <p:sp>
        <p:nvSpPr>
          <p:cNvPr id="27" name="Textplatzhalter 2" descr="Platzhalter für eine Subheadline." title="Subheadlineplatzhalter"/>
          <p:cNvSpPr>
            <a:spLocks noGrp="1"/>
          </p:cNvSpPr>
          <p:nvPr>
            <p:ph type="body" sz="quarter" idx="16" hasCustomPrompt="1"/>
          </p:nvPr>
        </p:nvSpPr>
        <p:spPr>
          <a:xfrm>
            <a:off x="90000" y="3733200"/>
            <a:ext cx="4140000" cy="808459"/>
          </a:xfrm>
          <a:prstGeom prst="rect">
            <a:avLst/>
          </a:prstGeom>
          <a:solidFill>
            <a:schemeClr val="bg1">
              <a:alpha val="75000"/>
            </a:schemeClr>
          </a:solidFill>
        </p:spPr>
        <p:txBody>
          <a:bodyPr wrap="square" lIns="270000" tIns="72000" rIns="270000" bIns="180000">
            <a:spAutoFit/>
          </a:bodyPr>
          <a:lstStyle>
            <a:lvl1pPr marL="0" indent="0">
              <a:buNone/>
              <a:defRPr sz="1800" baseline="0"/>
            </a:lvl1pPr>
          </a:lstStyle>
          <a:p>
            <a:pPr lvl="0"/>
            <a:r>
              <a:rPr lang="de-DE" dirty="0" err="1"/>
              <a:t>Subline</a:t>
            </a:r>
            <a:r>
              <a:rPr lang="de-DE" dirty="0"/>
              <a:t> nutzbar für zusätzliche Informationen.</a:t>
            </a:r>
          </a:p>
        </p:txBody>
      </p:sp>
      <p:sp>
        <p:nvSpPr>
          <p:cNvPr id="30" name="Bildplatzhalter 28" descr="Dienststellenlogo." title="Dienststellenlogo"/>
          <p:cNvSpPr>
            <a:spLocks noGrp="1"/>
          </p:cNvSpPr>
          <p:nvPr>
            <p:ph type="pic" sz="quarter" idx="18" hasCustomPrompt="1"/>
          </p:nvPr>
        </p:nvSpPr>
        <p:spPr>
          <a:xfrm>
            <a:off x="90000" y="6206143"/>
            <a:ext cx="1558800" cy="590400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1200" baseline="0"/>
            </a:lvl1pPr>
          </a:lstStyle>
          <a:p>
            <a:r>
              <a:rPr lang="de-DE" dirty="0"/>
              <a:t>Agenturlogo einfügen</a:t>
            </a:r>
          </a:p>
        </p:txBody>
      </p:sp>
    </p:spTree>
    <p:extLst>
      <p:ext uri="{BB962C8B-B14F-4D97-AF65-F5344CB8AC3E}">
        <p14:creationId xmlns:p14="http://schemas.microsoft.com/office/powerpoint/2010/main" val="37834831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rennfolie mit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 descr="Roter Farbverlauf." title="Hintergrund"/>
          <p:cNvPicPr>
            <a:picLocks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99" y="5403180"/>
            <a:ext cx="12150000" cy="1481808"/>
          </a:xfrm>
          <a:prstGeom prst="rect">
            <a:avLst/>
          </a:prstGeom>
        </p:spPr>
      </p:pic>
      <p:sp>
        <p:nvSpPr>
          <p:cNvPr id="15" name="Titel 13" descr="Platzhalter für den Titel der Folie." title="Titelplatzhalter"/>
          <p:cNvSpPr>
            <a:spLocks noGrp="1"/>
          </p:cNvSpPr>
          <p:nvPr>
            <p:ph type="title" hasCustomPrompt="1"/>
          </p:nvPr>
        </p:nvSpPr>
        <p:spPr>
          <a:xfrm>
            <a:off x="590400" y="5516710"/>
            <a:ext cx="11015663" cy="860624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Hier steht Ihre Kapitelheadline</a:t>
            </a:r>
            <a:br>
              <a:rPr lang="de-DE" dirty="0"/>
            </a:br>
            <a:r>
              <a:rPr lang="de-DE" dirty="0"/>
              <a:t>mit bis zu zwei </a:t>
            </a:r>
            <a:r>
              <a:rPr lang="de-DE" noProof="0" dirty="0"/>
              <a:t>Zeilen</a:t>
            </a:r>
            <a:endParaRPr lang="de-DE" dirty="0"/>
          </a:p>
        </p:txBody>
      </p:sp>
      <p:sp>
        <p:nvSpPr>
          <p:cNvPr id="12" name="Textplatzhalter 5" descr="Platzhalter für die Subheadline." title="Subheadlineplatzhalter"/>
          <p:cNvSpPr>
            <a:spLocks noGrp="1"/>
          </p:cNvSpPr>
          <p:nvPr>
            <p:ph type="body" sz="quarter" idx="18" hasCustomPrompt="1"/>
          </p:nvPr>
        </p:nvSpPr>
        <p:spPr>
          <a:xfrm>
            <a:off x="590400" y="6408338"/>
            <a:ext cx="11016294" cy="289165"/>
          </a:xfrm>
          <a:prstGeom prst="rect">
            <a:avLst/>
          </a:prstGeom>
        </p:spPr>
        <p:txBody>
          <a:bodyPr lIns="90000" tIns="0" rIns="0" bIns="0">
            <a:no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500" baseline="0">
                <a:solidFill>
                  <a:schemeClr val="bg1"/>
                </a:solidFill>
              </a:defRPr>
            </a:lvl1pPr>
            <a:lvl2pPr>
              <a:defRPr sz="1500">
                <a:solidFill>
                  <a:schemeClr val="bg1"/>
                </a:solidFill>
              </a:defRPr>
            </a:lvl2pPr>
            <a:lvl3pPr>
              <a:defRPr sz="1500">
                <a:solidFill>
                  <a:schemeClr val="bg1"/>
                </a:solidFill>
              </a:defRPr>
            </a:lvl3pPr>
            <a:lvl4pPr>
              <a:defRPr sz="1500">
                <a:solidFill>
                  <a:schemeClr val="bg1"/>
                </a:solidFill>
              </a:defRPr>
            </a:lvl4pPr>
            <a:lvl5pPr>
              <a:defRPr sz="1500">
                <a:solidFill>
                  <a:schemeClr val="bg1"/>
                </a:solidFill>
              </a:defRPr>
            </a:lvl5pPr>
          </a:lstStyle>
          <a:p>
            <a:pPr lvl="0"/>
            <a:r>
              <a:rPr lang="de-DE" dirty="0" err="1"/>
              <a:t>Subline</a:t>
            </a:r>
            <a:r>
              <a:rPr lang="de-DE" dirty="0"/>
              <a:t> nutzbar für zusätzliche Informationen.</a:t>
            </a:r>
          </a:p>
        </p:txBody>
      </p:sp>
      <p:sp>
        <p:nvSpPr>
          <p:cNvPr id="13" name="Bildplatzhalter 16" descr="Platzhalter für ein Bild." title="Bildplatzhalter"/>
          <p:cNvSpPr>
            <a:spLocks noGrp="1"/>
          </p:cNvSpPr>
          <p:nvPr>
            <p:ph type="pic" sz="quarter" idx="19" hasCustomPrompt="1"/>
          </p:nvPr>
        </p:nvSpPr>
        <p:spPr>
          <a:xfrm>
            <a:off x="89999" y="90354"/>
            <a:ext cx="12150000" cy="5313600"/>
          </a:xfrm>
          <a:prstGeom prst="snipRoundRect">
            <a:avLst>
              <a:gd name="adj1" fmla="val 4940"/>
              <a:gd name="adj2" fmla="val 0"/>
            </a:avLst>
          </a:prstGeom>
        </p:spPr>
        <p:txBody>
          <a:bodyPr>
            <a:normAutofit/>
          </a:bodyPr>
          <a:lstStyle>
            <a:lvl1pPr marL="0" indent="0">
              <a:buNone/>
              <a:defRPr sz="1200"/>
            </a:lvl1pPr>
          </a:lstStyle>
          <a:p>
            <a:r>
              <a:rPr lang="en-US" dirty="0" err="1"/>
              <a:t>Bild</a:t>
            </a:r>
            <a:r>
              <a:rPr lang="en-US" dirty="0"/>
              <a:t> </a:t>
            </a:r>
            <a:r>
              <a:rPr lang="en-US" dirty="0" err="1"/>
              <a:t>einfügen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050036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rennfolie ohne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fik 5" descr="Roter Farbverlauf mit dem Signet der BA." title="Hintergrundgrafik"/>
          <p:cNvPicPr>
            <a:picLocks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99" y="90975"/>
            <a:ext cx="12150000" cy="6800112"/>
          </a:xfrm>
          <a:prstGeom prst="rect">
            <a:avLst/>
          </a:prstGeom>
        </p:spPr>
      </p:pic>
      <p:sp>
        <p:nvSpPr>
          <p:cNvPr id="7" name="Titel 6" descr="Platzhalter für den Titel der Folie." title="Titelplatzhalter"/>
          <p:cNvSpPr>
            <a:spLocks noGrp="1"/>
          </p:cNvSpPr>
          <p:nvPr>
            <p:ph type="title" hasCustomPrompt="1"/>
          </p:nvPr>
        </p:nvSpPr>
        <p:spPr>
          <a:xfrm>
            <a:off x="665999" y="2742449"/>
            <a:ext cx="10800000" cy="972541"/>
          </a:xfrm>
        </p:spPr>
        <p:txBody>
          <a:bodyPr lIns="0" tIns="0" rIns="0" bIns="0" anchor="t" anchorCtr="0">
            <a:noAutofit/>
          </a:bodyPr>
          <a:lstStyle>
            <a:lvl1pPr>
              <a:defRPr sz="3000" baseline="0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Hier steht Ihre Kapitelheadline mit bis zu zwei Zeilen.</a:t>
            </a:r>
          </a:p>
        </p:txBody>
      </p:sp>
      <p:sp>
        <p:nvSpPr>
          <p:cNvPr id="8" name="Textplatzhalter 5" descr="Platzhalter für die Subheadline." title="Subheadlineplatzhalter"/>
          <p:cNvSpPr>
            <a:spLocks noGrp="1"/>
          </p:cNvSpPr>
          <p:nvPr>
            <p:ph type="body" sz="quarter" idx="15" hasCustomPrompt="1"/>
          </p:nvPr>
        </p:nvSpPr>
        <p:spPr>
          <a:xfrm>
            <a:off x="666000" y="3787693"/>
            <a:ext cx="10800000" cy="539868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500" baseline="0">
                <a:solidFill>
                  <a:schemeClr val="bg1"/>
                </a:solidFill>
              </a:defRPr>
            </a:lvl1pPr>
            <a:lvl2pPr>
              <a:defRPr sz="1500">
                <a:solidFill>
                  <a:schemeClr val="bg1"/>
                </a:solidFill>
              </a:defRPr>
            </a:lvl2pPr>
            <a:lvl3pPr>
              <a:defRPr sz="1500">
                <a:solidFill>
                  <a:schemeClr val="bg1"/>
                </a:solidFill>
              </a:defRPr>
            </a:lvl3pPr>
            <a:lvl4pPr>
              <a:defRPr sz="1500">
                <a:solidFill>
                  <a:schemeClr val="bg1"/>
                </a:solidFill>
              </a:defRPr>
            </a:lvl4pPr>
            <a:lvl5pPr>
              <a:defRPr sz="1500">
                <a:solidFill>
                  <a:schemeClr val="bg1"/>
                </a:solidFill>
              </a:defRPr>
            </a:lvl5pPr>
          </a:lstStyle>
          <a:p>
            <a:pPr lvl="0"/>
            <a:r>
              <a:rPr lang="de-DE" dirty="0" err="1"/>
              <a:t>Subline</a:t>
            </a:r>
            <a:r>
              <a:rPr lang="de-DE" dirty="0"/>
              <a:t> nutzbar für zusätzliche Informationen. </a:t>
            </a:r>
            <a:br>
              <a:rPr lang="de-DE" dirty="0"/>
            </a:br>
            <a:r>
              <a:rPr lang="de-DE" dirty="0"/>
              <a:t>Nicht mehr als zwei Zeilen.</a:t>
            </a:r>
          </a:p>
        </p:txBody>
      </p:sp>
    </p:spTree>
    <p:extLst>
      <p:ext uri="{BB962C8B-B14F-4D97-AF65-F5344CB8AC3E}">
        <p14:creationId xmlns:p14="http://schemas.microsoft.com/office/powerpoint/2010/main" val="209602000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rennfolie ohne Bild - Schmal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3" descr="Roter Farbverlauf mit dem Signet der BA." title="Headergrafik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99" y="90828"/>
            <a:ext cx="12149999" cy="338347"/>
          </a:xfrm>
          <a:prstGeom prst="rect">
            <a:avLst/>
          </a:prstGeom>
        </p:spPr>
      </p:pic>
      <p:sp>
        <p:nvSpPr>
          <p:cNvPr id="7" name="Titel 6" descr="Platzhalter für den Titel der Folie." title="Titelplatzhalter"/>
          <p:cNvSpPr>
            <a:spLocks noGrp="1"/>
          </p:cNvSpPr>
          <p:nvPr>
            <p:ph type="title" hasCustomPrompt="1"/>
          </p:nvPr>
        </p:nvSpPr>
        <p:spPr>
          <a:xfrm>
            <a:off x="665999" y="2742449"/>
            <a:ext cx="10800000" cy="972541"/>
          </a:xfrm>
        </p:spPr>
        <p:txBody>
          <a:bodyPr lIns="0" tIns="0" rIns="0" bIns="0" anchor="t" anchorCtr="0">
            <a:noAutofit/>
          </a:bodyPr>
          <a:lstStyle>
            <a:lvl1pPr>
              <a:defRPr sz="3000" baseline="0">
                <a:solidFill>
                  <a:schemeClr val="tx1"/>
                </a:solidFill>
              </a:defRPr>
            </a:lvl1pPr>
          </a:lstStyle>
          <a:p>
            <a:r>
              <a:rPr lang="de-DE" dirty="0"/>
              <a:t>Hier steht Ihre Kapitelheadline mit bis zu zwei Zeilen.</a:t>
            </a:r>
          </a:p>
        </p:txBody>
      </p:sp>
      <p:sp>
        <p:nvSpPr>
          <p:cNvPr id="8" name="Textplatzhalter 5" descr="Platzhalter für die Subheadline." title="Subheadlineplatzhalter"/>
          <p:cNvSpPr>
            <a:spLocks noGrp="1"/>
          </p:cNvSpPr>
          <p:nvPr>
            <p:ph type="body" sz="quarter" idx="15" hasCustomPrompt="1"/>
          </p:nvPr>
        </p:nvSpPr>
        <p:spPr>
          <a:xfrm>
            <a:off x="666000" y="3787693"/>
            <a:ext cx="10800000" cy="539868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500" baseline="0">
                <a:solidFill>
                  <a:schemeClr val="tx1"/>
                </a:solidFill>
              </a:defRPr>
            </a:lvl1pPr>
            <a:lvl2pPr>
              <a:defRPr sz="1500">
                <a:solidFill>
                  <a:schemeClr val="bg1"/>
                </a:solidFill>
              </a:defRPr>
            </a:lvl2pPr>
            <a:lvl3pPr>
              <a:defRPr sz="1500">
                <a:solidFill>
                  <a:schemeClr val="bg1"/>
                </a:solidFill>
              </a:defRPr>
            </a:lvl3pPr>
            <a:lvl4pPr>
              <a:defRPr sz="1500">
                <a:solidFill>
                  <a:schemeClr val="bg1"/>
                </a:solidFill>
              </a:defRPr>
            </a:lvl4pPr>
            <a:lvl5pPr>
              <a:defRPr sz="1500">
                <a:solidFill>
                  <a:schemeClr val="bg1"/>
                </a:solidFill>
              </a:defRPr>
            </a:lvl5pPr>
          </a:lstStyle>
          <a:p>
            <a:pPr lvl="0"/>
            <a:r>
              <a:rPr lang="de-DE" dirty="0" err="1"/>
              <a:t>Subline</a:t>
            </a:r>
            <a:r>
              <a:rPr lang="de-DE" dirty="0"/>
              <a:t> nutzbar für zusätzliche Informationen. </a:t>
            </a:r>
            <a:br>
              <a:rPr lang="de-DE" dirty="0"/>
            </a:br>
            <a:r>
              <a:rPr lang="de-DE" dirty="0"/>
              <a:t>Nicht mehr als zwei Zeilen.</a:t>
            </a:r>
          </a:p>
        </p:txBody>
      </p:sp>
    </p:spTree>
    <p:extLst>
      <p:ext uri="{BB962C8B-B14F-4D97-AF65-F5344CB8AC3E}">
        <p14:creationId xmlns:p14="http://schemas.microsoft.com/office/powerpoint/2010/main" val="278763613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bschluss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rafik 8" descr="Roter Farbverlauf mit dem Signet der BA." title="Hintergrundgrafik"/>
          <p:cNvPicPr>
            <a:picLocks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211" y="90259"/>
            <a:ext cx="12150000" cy="5997600"/>
          </a:xfrm>
          <a:prstGeom prst="rect">
            <a:avLst/>
          </a:prstGeom>
        </p:spPr>
      </p:pic>
      <p:sp>
        <p:nvSpPr>
          <p:cNvPr id="14" name="Titel 6" descr="Platzhalter für einen Abschlusssatz." title="Textplatzhalter"/>
          <p:cNvSpPr>
            <a:spLocks noGrp="1"/>
          </p:cNvSpPr>
          <p:nvPr>
            <p:ph type="title" hasCustomPrompt="1"/>
          </p:nvPr>
        </p:nvSpPr>
        <p:spPr>
          <a:xfrm>
            <a:off x="578250" y="2608688"/>
            <a:ext cx="11228319" cy="1063856"/>
          </a:xfrm>
        </p:spPr>
        <p:txBody>
          <a:bodyPr lIns="0" tIns="0" rIns="0" bIns="0" anchor="t" anchorCtr="0">
            <a:noAutofit/>
          </a:bodyPr>
          <a:lstStyle>
            <a:lvl1pPr algn="ctr">
              <a:defRPr sz="3300" baseline="0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Hier steht ein Abschlusssatz </a:t>
            </a:r>
            <a:br>
              <a:rPr lang="de-DE" dirty="0"/>
            </a:br>
            <a:r>
              <a:rPr lang="de-DE" dirty="0"/>
              <a:t>in zwei Zeilen.</a:t>
            </a:r>
          </a:p>
        </p:txBody>
      </p:sp>
      <p:sp>
        <p:nvSpPr>
          <p:cNvPr id="6" name="Bildplatzhalter 28" descr="Dienststellenlogo." title="Dienststellenlogo"/>
          <p:cNvSpPr>
            <a:spLocks noGrp="1"/>
          </p:cNvSpPr>
          <p:nvPr>
            <p:ph type="pic" sz="quarter" idx="18" hasCustomPrompt="1"/>
          </p:nvPr>
        </p:nvSpPr>
        <p:spPr>
          <a:xfrm>
            <a:off x="119200" y="6206135"/>
            <a:ext cx="1558800" cy="576000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1200" baseline="0"/>
            </a:lvl1pPr>
          </a:lstStyle>
          <a:p>
            <a:r>
              <a:rPr lang="de-DE" dirty="0"/>
              <a:t>Agenturlogo einfügen</a:t>
            </a:r>
          </a:p>
        </p:txBody>
      </p:sp>
    </p:spTree>
    <p:extLst>
      <p:ext uri="{BB962C8B-B14F-4D97-AF65-F5344CB8AC3E}">
        <p14:creationId xmlns:p14="http://schemas.microsoft.com/office/powerpoint/2010/main" val="383241264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er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 descr="Platzhalter für den Titel der Folie." title="Titelplatzhalter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de-DE" dirty="0"/>
              <a:t>Hier steht Ihre Botschaft</a:t>
            </a:r>
          </a:p>
        </p:txBody>
      </p:sp>
      <p:sp>
        <p:nvSpPr>
          <p:cNvPr id="3" name="Fußzeilenplatzhalter 2" descr="Platzhalter für das Thema und das Datum der Präsentation." title="Thema-/Datumsplatzhalter in der Fußzeile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>
                <a:solidFill>
                  <a:srgbClr val="000000"/>
                </a:solidFill>
              </a:rPr>
              <a:t>MMD_Ausrichtung_31.01.2022_Regionaldirektion_Sachsen-Anhalt-Thüringen</a:t>
            </a:r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4" name="Foliennummernplatzhalter 3" descr="Seitenzahl der Folie." title="Seitenzahlplatzhalter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de-DE" dirty="0"/>
              <a:t>Seite </a:t>
            </a:r>
            <a:fld id="{A8946A1F-0169-4AB6-AEFC-44545780F863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6018306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lanko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6220405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212" b="1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205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marL="16999">
              <a:spcBef>
                <a:spcPts val="20"/>
              </a:spcBef>
            </a:pPr>
            <a:r>
              <a:rPr lang="de-DE" spc="-7"/>
              <a:t>OFK</a:t>
            </a:r>
            <a:r>
              <a:rPr lang="de-DE" spc="-40"/>
              <a:t> </a:t>
            </a:r>
            <a:r>
              <a:rPr lang="de-DE" spc="-7"/>
              <a:t>18.01.2023</a:t>
            </a:r>
            <a:endParaRPr lang="de-DE" spc="-7" dirty="0"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4/25/2023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205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marL="101994">
              <a:spcBef>
                <a:spcPts val="20"/>
              </a:spcBef>
            </a:pPr>
            <a:r>
              <a:rPr lang="de-DE"/>
              <a:t>Seite</a:t>
            </a:r>
            <a:r>
              <a:rPr lang="de-DE" spc="-74"/>
              <a:t> </a:t>
            </a:r>
            <a:fld id="{81D60167-4931-47E6-BA6A-407CBD079E47}" type="slidenum">
              <a:rPr smtClean="0"/>
              <a:pPr marL="101994">
                <a:spcBef>
                  <a:spcPts val="20"/>
                </a:spcBef>
              </a:pPr>
              <a:t>‹Nr.›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79855222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209" b="1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/>
              <a:t>Managementkreis_SAT_05.-06.10.2022_TOP_4_Regionaldirektion_Sachsen-Anhalt-Thüringen</a:t>
            </a:r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004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marL="12750"/>
            <a:r>
              <a:rPr lang="de-DE" spc="-5"/>
              <a:t>Seite</a:t>
            </a:r>
            <a:r>
              <a:rPr lang="de-DE" spc="-55"/>
              <a:t> </a:t>
            </a:r>
            <a:fld id="{81D60167-4931-47E6-BA6A-407CBD079E47}" type="slidenum">
              <a:rPr spc="-5" smtClean="0"/>
              <a:pPr marL="12750"/>
              <a:t>‹Nr.›</a:t>
            </a:fld>
            <a:endParaRPr spc="-5" dirty="0"/>
          </a:p>
        </p:txBody>
      </p:sp>
    </p:spTree>
    <p:extLst>
      <p:ext uri="{BB962C8B-B14F-4D97-AF65-F5344CB8AC3E}">
        <p14:creationId xmlns:p14="http://schemas.microsoft.com/office/powerpoint/2010/main" val="329282025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4/25/2023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899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marL="12691">
              <a:spcBef>
                <a:spcPts val="15"/>
              </a:spcBef>
            </a:pPr>
            <a:r>
              <a:rPr lang="de-DE" spc="-5"/>
              <a:t>Seite</a:t>
            </a:r>
            <a:r>
              <a:rPr lang="de-DE" spc="-35"/>
              <a:t> </a:t>
            </a:r>
            <a:fld id="{81D60167-4931-47E6-BA6A-407CBD079E47}" type="slidenum">
              <a:rPr spc="-5" smtClean="0"/>
              <a:pPr marL="12691">
                <a:spcBef>
                  <a:spcPts val="15"/>
                </a:spcBef>
              </a:pPr>
              <a:t>‹Nr.›</a:t>
            </a:fld>
            <a:endParaRPr spc="-5" dirty="0"/>
          </a:p>
        </p:txBody>
      </p:sp>
    </p:spTree>
    <p:extLst>
      <p:ext uri="{BB962C8B-B14F-4D97-AF65-F5344CB8AC3E}">
        <p14:creationId xmlns:p14="http://schemas.microsoft.com/office/powerpoint/2010/main" val="416472375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 mit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Grafik 3" descr="Roter Farbverlauf mit dem Signet der BA." title="Headergrafik"/>
          <p:cNvPicPr>
            <a:picLocks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000" y="90001"/>
            <a:ext cx="12149353" cy="432817"/>
          </a:xfrm>
          <a:prstGeom prst="rect">
            <a:avLst/>
          </a:prstGeom>
        </p:spPr>
      </p:pic>
      <p:sp>
        <p:nvSpPr>
          <p:cNvPr id="14" name="Textplatzhalter 5" descr="Platzhalter für Thema/Version/Datum." title="Platzhalter Textfeld"/>
          <p:cNvSpPr>
            <a:spLocks noGrp="1"/>
          </p:cNvSpPr>
          <p:nvPr>
            <p:ph type="body" sz="quarter" idx="14" hasCustomPrompt="1"/>
          </p:nvPr>
        </p:nvSpPr>
        <p:spPr>
          <a:xfrm>
            <a:off x="360000" y="182843"/>
            <a:ext cx="10800000" cy="247133"/>
          </a:xfrm>
          <a:prstGeom prst="rect">
            <a:avLst/>
          </a:prstGeom>
        </p:spPr>
        <p:txBody>
          <a:bodyPr lIns="0" tIns="0" rIns="0" bIns="0" anchor="ctr" anchorCtr="0">
            <a:noAutofit/>
          </a:bodyPr>
          <a:lstStyle>
            <a:lvl1pPr marL="0" indent="0">
              <a:buNone/>
              <a:defRPr sz="1875">
                <a:solidFill>
                  <a:schemeClr val="bg1"/>
                </a:solidFill>
              </a:defRPr>
            </a:lvl1pPr>
            <a:lvl2pPr>
              <a:defRPr sz="1500">
                <a:solidFill>
                  <a:schemeClr val="bg1"/>
                </a:solidFill>
              </a:defRPr>
            </a:lvl2pPr>
            <a:lvl3pPr>
              <a:defRPr sz="1500">
                <a:solidFill>
                  <a:schemeClr val="bg1"/>
                </a:solidFill>
              </a:defRPr>
            </a:lvl3pPr>
            <a:lvl4pPr>
              <a:defRPr sz="1500">
                <a:solidFill>
                  <a:schemeClr val="bg1"/>
                </a:solidFill>
              </a:defRPr>
            </a:lvl4pPr>
            <a:lvl5pPr>
              <a:defRPr sz="1500">
                <a:solidFill>
                  <a:schemeClr val="bg1"/>
                </a:solidFill>
              </a:defRPr>
            </a:lvl5pPr>
          </a:lstStyle>
          <a:p>
            <a:pPr lvl="0"/>
            <a:r>
              <a:rPr lang="de-DE" dirty="0"/>
              <a:t>Optional: Thema / Version / Datum</a:t>
            </a:r>
          </a:p>
        </p:txBody>
      </p:sp>
      <p:sp>
        <p:nvSpPr>
          <p:cNvPr id="24" name="Bildplatzhalter 31" descr="Platzhalter für ein Bild." title="Bildplatzhalter"/>
          <p:cNvSpPr>
            <a:spLocks noGrp="1"/>
          </p:cNvSpPr>
          <p:nvPr>
            <p:ph type="pic" sz="quarter" idx="11" hasCustomPrompt="1"/>
          </p:nvPr>
        </p:nvSpPr>
        <p:spPr>
          <a:xfrm>
            <a:off x="90000" y="558000"/>
            <a:ext cx="12150000" cy="53640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200" baseline="0"/>
            </a:lvl1pPr>
          </a:lstStyle>
          <a:p>
            <a:r>
              <a:rPr lang="de-DE" dirty="0"/>
              <a:t>Bild einfügen</a:t>
            </a:r>
          </a:p>
          <a:p>
            <a:endParaRPr lang="de-DE" dirty="0"/>
          </a:p>
        </p:txBody>
      </p:sp>
      <p:sp>
        <p:nvSpPr>
          <p:cNvPr id="26" name="Titel 6" descr="Platzhalter für den Folientitel." title="Titelplatzhalter"/>
          <p:cNvSpPr>
            <a:spLocks noGrp="1"/>
          </p:cNvSpPr>
          <p:nvPr>
            <p:ph type="title" hasCustomPrompt="1"/>
          </p:nvPr>
        </p:nvSpPr>
        <p:spPr>
          <a:xfrm>
            <a:off x="90000" y="1637999"/>
            <a:ext cx="5076000" cy="2094759"/>
          </a:xfrm>
          <a:prstGeom prst="round1Rect">
            <a:avLst>
              <a:gd name="adj" fmla="val 13747"/>
            </a:avLst>
          </a:prstGeom>
          <a:solidFill>
            <a:schemeClr val="bg1">
              <a:alpha val="75000"/>
            </a:schemeClr>
          </a:solidFill>
        </p:spPr>
        <p:txBody>
          <a:bodyPr wrap="square" lIns="270000" tIns="180000" rIns="270000" bIns="180000" anchor="t" anchorCtr="0">
            <a:sp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750" baseline="0">
                <a:solidFill>
                  <a:schemeClr val="tx1"/>
                </a:solidFill>
              </a:defRPr>
            </a:lvl1pPr>
          </a:lstStyle>
          <a:p>
            <a:r>
              <a:rPr lang="de-DE" dirty="0"/>
              <a:t>Hier steht der Titel Ihrer Präsentation. In drei Zeilen</a:t>
            </a:r>
          </a:p>
        </p:txBody>
      </p:sp>
      <p:sp>
        <p:nvSpPr>
          <p:cNvPr id="27" name="Textplatzhalter 2" descr="Platzhalter für eine Subheadline." title="Subheadlineplatzhalter"/>
          <p:cNvSpPr>
            <a:spLocks noGrp="1"/>
          </p:cNvSpPr>
          <p:nvPr>
            <p:ph type="body" sz="quarter" idx="16" hasCustomPrompt="1"/>
          </p:nvPr>
        </p:nvSpPr>
        <p:spPr>
          <a:xfrm>
            <a:off x="90000" y="3751200"/>
            <a:ext cx="5076000" cy="946958"/>
          </a:xfrm>
          <a:prstGeom prst="rect">
            <a:avLst/>
          </a:prstGeom>
          <a:solidFill>
            <a:schemeClr val="bg1">
              <a:alpha val="75000"/>
            </a:schemeClr>
          </a:solidFill>
        </p:spPr>
        <p:txBody>
          <a:bodyPr wrap="square" lIns="270000" tIns="72000" rIns="270000" bIns="180000">
            <a:spAutoFit/>
          </a:bodyPr>
          <a:lstStyle>
            <a:lvl1pPr marL="0" indent="0">
              <a:buNone/>
              <a:defRPr sz="2250" baseline="0"/>
            </a:lvl1pPr>
          </a:lstStyle>
          <a:p>
            <a:pPr lvl="0"/>
            <a:r>
              <a:rPr lang="de-DE" dirty="0" err="1"/>
              <a:t>Subline</a:t>
            </a:r>
            <a:r>
              <a:rPr lang="de-DE" dirty="0"/>
              <a:t> nutzbar für zusätzliche Informationen.</a:t>
            </a:r>
          </a:p>
        </p:txBody>
      </p:sp>
      <p:sp>
        <p:nvSpPr>
          <p:cNvPr id="30" name="Bildplatzhalter 28" descr="Dienststellenlogo." title="Dienststellenlogo"/>
          <p:cNvSpPr>
            <a:spLocks noGrp="1" noChangeAspect="1"/>
          </p:cNvSpPr>
          <p:nvPr>
            <p:ph type="pic" sz="quarter" idx="18" hasCustomPrompt="1"/>
          </p:nvPr>
        </p:nvSpPr>
        <p:spPr>
          <a:xfrm>
            <a:off x="90000" y="6048000"/>
            <a:ext cx="1944000" cy="736296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1200" baseline="0"/>
            </a:lvl1pPr>
          </a:lstStyle>
          <a:p>
            <a:r>
              <a:rPr lang="de-DE" dirty="0"/>
              <a:t>Agenturlogo einfügen</a:t>
            </a:r>
          </a:p>
        </p:txBody>
      </p:sp>
    </p:spTree>
    <p:extLst>
      <p:ext uri="{BB962C8B-B14F-4D97-AF65-F5344CB8AC3E}">
        <p14:creationId xmlns:p14="http://schemas.microsoft.com/office/powerpoint/2010/main" val="11029071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 mit Bild - Inter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Grafik 3" descr="Roter Farbverlauf mit dem Signet der BA." title="Headergrafik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99" y="90000"/>
            <a:ext cx="12149999" cy="338347"/>
          </a:xfrm>
          <a:prstGeom prst="rect">
            <a:avLst/>
          </a:prstGeom>
        </p:spPr>
      </p:pic>
      <p:sp>
        <p:nvSpPr>
          <p:cNvPr id="10" name="Textplatzhalter 5" descr="Platzhalter für Thema/Version/Datum." title="Platzhalter Textfeld"/>
          <p:cNvSpPr>
            <a:spLocks noGrp="1"/>
          </p:cNvSpPr>
          <p:nvPr>
            <p:ph type="body" sz="quarter" idx="14" hasCustomPrompt="1"/>
          </p:nvPr>
        </p:nvSpPr>
        <p:spPr>
          <a:xfrm>
            <a:off x="360000" y="136603"/>
            <a:ext cx="9900000" cy="247133"/>
          </a:xfrm>
          <a:prstGeom prst="rect">
            <a:avLst/>
          </a:prstGeom>
        </p:spPr>
        <p:txBody>
          <a:bodyPr lIns="0" tIns="0" rIns="0" bIns="0" anchor="ctr" anchorCtr="0">
            <a:noAutofit/>
          </a:bodyPr>
          <a:lstStyle>
            <a:lvl1pPr marL="0" indent="0">
              <a:buNone/>
              <a:defRPr sz="1500">
                <a:solidFill>
                  <a:schemeClr val="bg1"/>
                </a:solidFill>
              </a:defRPr>
            </a:lvl1pPr>
            <a:lvl2pPr>
              <a:defRPr sz="1500">
                <a:solidFill>
                  <a:schemeClr val="bg1"/>
                </a:solidFill>
              </a:defRPr>
            </a:lvl2pPr>
            <a:lvl3pPr>
              <a:defRPr sz="1500">
                <a:solidFill>
                  <a:schemeClr val="bg1"/>
                </a:solidFill>
              </a:defRPr>
            </a:lvl3pPr>
            <a:lvl4pPr>
              <a:defRPr sz="1500">
                <a:solidFill>
                  <a:schemeClr val="bg1"/>
                </a:solidFill>
              </a:defRPr>
            </a:lvl4pPr>
            <a:lvl5pPr>
              <a:defRPr sz="1500">
                <a:solidFill>
                  <a:schemeClr val="bg1"/>
                </a:solidFill>
              </a:defRPr>
            </a:lvl5pPr>
          </a:lstStyle>
          <a:p>
            <a:pPr lvl="0"/>
            <a:r>
              <a:rPr lang="de-DE" dirty="0"/>
              <a:t>Optional: Thema / Version / Datum</a:t>
            </a:r>
          </a:p>
        </p:txBody>
      </p:sp>
      <p:sp>
        <p:nvSpPr>
          <p:cNvPr id="8" name="Rechteck 7" descr="Grauer Farbverlauf" title="Hintergrundfläche"/>
          <p:cNvSpPr/>
          <p:nvPr userDrawn="1"/>
        </p:nvSpPr>
        <p:spPr>
          <a:xfrm>
            <a:off x="10911600" y="146973"/>
            <a:ext cx="1180800" cy="230412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75000"/>
                </a:schemeClr>
              </a:gs>
              <a:gs pos="50000">
                <a:schemeClr val="bg1">
                  <a:lumMod val="97000"/>
                </a:schemeClr>
              </a:gs>
              <a:gs pos="100000">
                <a:schemeClr val="bg1">
                  <a:lumMod val="75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 w="2095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 sz="2151" dirty="0"/>
          </a:p>
        </p:txBody>
      </p:sp>
      <p:sp>
        <p:nvSpPr>
          <p:cNvPr id="9" name="Textfeld 8" descr="Intern" title="Textfeld"/>
          <p:cNvSpPr txBox="1"/>
          <p:nvPr userDrawn="1"/>
        </p:nvSpPr>
        <p:spPr>
          <a:xfrm>
            <a:off x="10911600" y="107685"/>
            <a:ext cx="1256400" cy="308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400" b="1" spc="300" baseline="0" dirty="0">
                <a:solidFill>
                  <a:schemeClr val="tx2"/>
                </a:solidFill>
              </a:rPr>
              <a:t>INTERN</a:t>
            </a:r>
          </a:p>
        </p:txBody>
      </p:sp>
      <p:sp>
        <p:nvSpPr>
          <p:cNvPr id="24" name="Bildplatzhalter 31" descr="Platzhalter für ein Bild." title="Bildplatzhalter"/>
          <p:cNvSpPr>
            <a:spLocks noGrp="1"/>
          </p:cNvSpPr>
          <p:nvPr userDrawn="1">
            <p:ph type="pic" sz="quarter" idx="11" hasCustomPrompt="1"/>
          </p:nvPr>
        </p:nvSpPr>
        <p:spPr>
          <a:xfrm>
            <a:off x="90000" y="457200"/>
            <a:ext cx="12150000" cy="56340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200" baseline="0"/>
            </a:lvl1pPr>
          </a:lstStyle>
          <a:p>
            <a:r>
              <a:rPr lang="de-DE" dirty="0"/>
              <a:t>Bild einfügen</a:t>
            </a:r>
          </a:p>
          <a:p>
            <a:endParaRPr lang="de-DE" dirty="0"/>
          </a:p>
        </p:txBody>
      </p:sp>
      <p:sp>
        <p:nvSpPr>
          <p:cNvPr id="26" name="Titel 6" descr="Platzhalter für den Folientitel." title="Titelplatzhalter"/>
          <p:cNvSpPr>
            <a:spLocks noGrp="1"/>
          </p:cNvSpPr>
          <p:nvPr userDrawn="1">
            <p:ph type="title" hasCustomPrompt="1"/>
          </p:nvPr>
        </p:nvSpPr>
        <p:spPr>
          <a:xfrm>
            <a:off x="90000" y="1983600"/>
            <a:ext cx="4140000" cy="1748510"/>
          </a:xfrm>
          <a:prstGeom prst="round1Rect">
            <a:avLst>
              <a:gd name="adj" fmla="val 13747"/>
            </a:avLst>
          </a:prstGeom>
          <a:solidFill>
            <a:schemeClr val="bg1">
              <a:alpha val="75000"/>
            </a:schemeClr>
          </a:solidFill>
        </p:spPr>
        <p:txBody>
          <a:bodyPr wrap="square" lIns="270000" tIns="180000" rIns="270000" bIns="180000" anchor="t" anchorCtr="0">
            <a:sp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000" baseline="0">
                <a:solidFill>
                  <a:schemeClr val="tx1"/>
                </a:solidFill>
              </a:defRPr>
            </a:lvl1pPr>
          </a:lstStyle>
          <a:p>
            <a:r>
              <a:rPr lang="de-DE" dirty="0"/>
              <a:t>Hier steht der Titel Ihrer Präsentation. In drei Zeilen</a:t>
            </a:r>
          </a:p>
        </p:txBody>
      </p:sp>
      <p:sp>
        <p:nvSpPr>
          <p:cNvPr id="27" name="Textplatzhalter 2" descr="Platzhalter für eine Subheadline." title="Subheadlineplatzhalter"/>
          <p:cNvSpPr>
            <a:spLocks noGrp="1"/>
          </p:cNvSpPr>
          <p:nvPr userDrawn="1">
            <p:ph type="body" sz="quarter" idx="16" hasCustomPrompt="1"/>
          </p:nvPr>
        </p:nvSpPr>
        <p:spPr>
          <a:xfrm>
            <a:off x="90000" y="3733200"/>
            <a:ext cx="4140000" cy="808459"/>
          </a:xfrm>
          <a:prstGeom prst="rect">
            <a:avLst/>
          </a:prstGeom>
          <a:solidFill>
            <a:schemeClr val="bg1">
              <a:alpha val="75000"/>
            </a:schemeClr>
          </a:solidFill>
        </p:spPr>
        <p:txBody>
          <a:bodyPr wrap="square" lIns="270000" tIns="72000" rIns="270000" bIns="180000">
            <a:spAutoFit/>
          </a:bodyPr>
          <a:lstStyle>
            <a:lvl1pPr marL="0" indent="0">
              <a:buNone/>
              <a:defRPr sz="1800" baseline="0"/>
            </a:lvl1pPr>
          </a:lstStyle>
          <a:p>
            <a:pPr lvl="0"/>
            <a:r>
              <a:rPr lang="de-DE" dirty="0" err="1"/>
              <a:t>Subline</a:t>
            </a:r>
            <a:r>
              <a:rPr lang="de-DE" dirty="0"/>
              <a:t> nutzbar für zusätzliche Informationen.</a:t>
            </a:r>
          </a:p>
        </p:txBody>
      </p:sp>
      <p:sp>
        <p:nvSpPr>
          <p:cNvPr id="30" name="Bildplatzhalter 28" descr="Dienststellenlogo." title="Dienststellenlogo"/>
          <p:cNvSpPr>
            <a:spLocks noGrp="1"/>
          </p:cNvSpPr>
          <p:nvPr userDrawn="1">
            <p:ph type="pic" sz="quarter" idx="18" hasCustomPrompt="1"/>
          </p:nvPr>
        </p:nvSpPr>
        <p:spPr>
          <a:xfrm>
            <a:off x="90001" y="6206127"/>
            <a:ext cx="1558800" cy="590400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1200" baseline="0"/>
            </a:lvl1pPr>
          </a:lstStyle>
          <a:p>
            <a:r>
              <a:rPr lang="de-DE" dirty="0"/>
              <a:t>Agenturlogo einfügen</a:t>
            </a:r>
          </a:p>
        </p:txBody>
      </p:sp>
    </p:spTree>
    <p:extLst>
      <p:ext uri="{BB962C8B-B14F-4D97-AF65-F5344CB8AC3E}">
        <p14:creationId xmlns:p14="http://schemas.microsoft.com/office/powerpoint/2010/main" val="150493361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 mit Bild - Inter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Grafik 3" descr="Roter Farbverlauf mit dem Signet der BA." title="Headergrafik"/>
          <p:cNvPicPr>
            <a:picLocks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000" y="90001"/>
            <a:ext cx="12149353" cy="432817"/>
          </a:xfrm>
          <a:prstGeom prst="rect">
            <a:avLst/>
          </a:prstGeom>
        </p:spPr>
      </p:pic>
      <p:sp>
        <p:nvSpPr>
          <p:cNvPr id="14" name="Textplatzhalter 5" descr="Platzhalter für Thema/Version/Datum." title="Platzhalter Textfeld"/>
          <p:cNvSpPr>
            <a:spLocks noGrp="1"/>
          </p:cNvSpPr>
          <p:nvPr>
            <p:ph type="body" sz="quarter" idx="14" hasCustomPrompt="1"/>
          </p:nvPr>
        </p:nvSpPr>
        <p:spPr>
          <a:xfrm>
            <a:off x="360000" y="182843"/>
            <a:ext cx="9720000" cy="247133"/>
          </a:xfrm>
          <a:prstGeom prst="rect">
            <a:avLst/>
          </a:prstGeom>
        </p:spPr>
        <p:txBody>
          <a:bodyPr lIns="0" tIns="0" rIns="0" bIns="0" anchor="ctr" anchorCtr="0">
            <a:noAutofit/>
          </a:bodyPr>
          <a:lstStyle>
            <a:lvl1pPr marL="0" indent="0">
              <a:buNone/>
              <a:defRPr sz="1875">
                <a:solidFill>
                  <a:schemeClr val="bg1"/>
                </a:solidFill>
              </a:defRPr>
            </a:lvl1pPr>
            <a:lvl2pPr>
              <a:defRPr sz="1500">
                <a:solidFill>
                  <a:schemeClr val="bg1"/>
                </a:solidFill>
              </a:defRPr>
            </a:lvl2pPr>
            <a:lvl3pPr>
              <a:defRPr sz="1500">
                <a:solidFill>
                  <a:schemeClr val="bg1"/>
                </a:solidFill>
              </a:defRPr>
            </a:lvl3pPr>
            <a:lvl4pPr>
              <a:defRPr sz="1500">
                <a:solidFill>
                  <a:schemeClr val="bg1"/>
                </a:solidFill>
              </a:defRPr>
            </a:lvl4pPr>
            <a:lvl5pPr>
              <a:defRPr sz="1500">
                <a:solidFill>
                  <a:schemeClr val="bg1"/>
                </a:solidFill>
              </a:defRPr>
            </a:lvl5pPr>
          </a:lstStyle>
          <a:p>
            <a:pPr lvl="0"/>
            <a:r>
              <a:rPr lang="de-DE" dirty="0"/>
              <a:t>Optional: Thema / Version / Datum</a:t>
            </a:r>
          </a:p>
        </p:txBody>
      </p:sp>
      <p:sp>
        <p:nvSpPr>
          <p:cNvPr id="8" name="Rechteck 7" descr="Grauer Farbverlauf" title="Hintergrundfläche"/>
          <p:cNvSpPr/>
          <p:nvPr userDrawn="1"/>
        </p:nvSpPr>
        <p:spPr>
          <a:xfrm>
            <a:off x="10716287" y="156880"/>
            <a:ext cx="1328398" cy="299059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75000"/>
                </a:schemeClr>
              </a:gs>
              <a:gs pos="50000">
                <a:schemeClr val="bg1">
                  <a:lumMod val="97000"/>
                </a:schemeClr>
              </a:gs>
              <a:gs pos="100000">
                <a:schemeClr val="bg1">
                  <a:lumMod val="75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 w="2095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 sz="2151" dirty="0"/>
          </a:p>
        </p:txBody>
      </p:sp>
      <p:sp>
        <p:nvSpPr>
          <p:cNvPr id="9" name="Textfeld 8" descr="Intern" title="Textfeld"/>
          <p:cNvSpPr txBox="1"/>
          <p:nvPr userDrawn="1"/>
        </p:nvSpPr>
        <p:spPr>
          <a:xfrm>
            <a:off x="10781716" y="125591"/>
            <a:ext cx="1250808" cy="3616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750" b="1" spc="300" baseline="0" dirty="0">
                <a:solidFill>
                  <a:schemeClr val="tx2"/>
                </a:solidFill>
              </a:rPr>
              <a:t>INTERN</a:t>
            </a:r>
          </a:p>
        </p:txBody>
      </p:sp>
      <p:sp>
        <p:nvSpPr>
          <p:cNvPr id="24" name="Bildplatzhalter 31" descr="Platzhalter für ein Bild." title="Bildplatzhalter"/>
          <p:cNvSpPr>
            <a:spLocks noGrp="1"/>
          </p:cNvSpPr>
          <p:nvPr>
            <p:ph type="pic" sz="quarter" idx="11" hasCustomPrompt="1"/>
          </p:nvPr>
        </p:nvSpPr>
        <p:spPr>
          <a:xfrm>
            <a:off x="90000" y="558000"/>
            <a:ext cx="12150000" cy="53640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200" baseline="0"/>
            </a:lvl1pPr>
          </a:lstStyle>
          <a:p>
            <a:r>
              <a:rPr lang="de-DE" dirty="0"/>
              <a:t>Bild einfügen</a:t>
            </a:r>
          </a:p>
          <a:p>
            <a:endParaRPr lang="de-DE" dirty="0"/>
          </a:p>
        </p:txBody>
      </p:sp>
      <p:sp>
        <p:nvSpPr>
          <p:cNvPr id="26" name="Titel 6" descr="Platzhalter für den Folientitel." title="Titelplatzhalter"/>
          <p:cNvSpPr>
            <a:spLocks noGrp="1"/>
          </p:cNvSpPr>
          <p:nvPr>
            <p:ph type="title" hasCustomPrompt="1"/>
          </p:nvPr>
        </p:nvSpPr>
        <p:spPr>
          <a:xfrm>
            <a:off x="90000" y="1637999"/>
            <a:ext cx="5076000" cy="2094759"/>
          </a:xfrm>
          <a:prstGeom prst="round1Rect">
            <a:avLst>
              <a:gd name="adj" fmla="val 13747"/>
            </a:avLst>
          </a:prstGeom>
          <a:solidFill>
            <a:schemeClr val="bg1">
              <a:alpha val="75000"/>
            </a:schemeClr>
          </a:solidFill>
        </p:spPr>
        <p:txBody>
          <a:bodyPr wrap="square" lIns="270000" tIns="180000" rIns="270000" bIns="180000" anchor="t" anchorCtr="0">
            <a:sp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750" baseline="0">
                <a:solidFill>
                  <a:schemeClr val="tx1"/>
                </a:solidFill>
              </a:defRPr>
            </a:lvl1pPr>
          </a:lstStyle>
          <a:p>
            <a:r>
              <a:rPr lang="de-DE" dirty="0"/>
              <a:t>Hier steht der Titel Ihrer Präsentation. In drei Zeilen</a:t>
            </a:r>
          </a:p>
        </p:txBody>
      </p:sp>
      <p:sp>
        <p:nvSpPr>
          <p:cNvPr id="27" name="Textplatzhalter 2" descr="Platzhalter für eine Subheadline." title="Subheadlineplatzhalter"/>
          <p:cNvSpPr>
            <a:spLocks noGrp="1"/>
          </p:cNvSpPr>
          <p:nvPr>
            <p:ph type="body" sz="quarter" idx="16" hasCustomPrompt="1"/>
          </p:nvPr>
        </p:nvSpPr>
        <p:spPr>
          <a:xfrm>
            <a:off x="90000" y="3751200"/>
            <a:ext cx="5076000" cy="946958"/>
          </a:xfrm>
          <a:prstGeom prst="rect">
            <a:avLst/>
          </a:prstGeom>
          <a:solidFill>
            <a:schemeClr val="bg1">
              <a:alpha val="75000"/>
            </a:schemeClr>
          </a:solidFill>
        </p:spPr>
        <p:txBody>
          <a:bodyPr wrap="square" lIns="270000" tIns="72000" rIns="270000" bIns="180000">
            <a:spAutoFit/>
          </a:bodyPr>
          <a:lstStyle>
            <a:lvl1pPr marL="0" indent="0">
              <a:buNone/>
              <a:defRPr sz="2250" baseline="0"/>
            </a:lvl1pPr>
          </a:lstStyle>
          <a:p>
            <a:pPr lvl="0"/>
            <a:r>
              <a:rPr lang="de-DE" dirty="0" err="1"/>
              <a:t>Subline</a:t>
            </a:r>
            <a:r>
              <a:rPr lang="de-DE" dirty="0"/>
              <a:t> nutzbar für zusätzliche Informationen.</a:t>
            </a:r>
          </a:p>
        </p:txBody>
      </p:sp>
      <p:sp>
        <p:nvSpPr>
          <p:cNvPr id="30" name="Bildplatzhalter 28" descr="Dienststellenlogo." title="Dienststellenlogo"/>
          <p:cNvSpPr>
            <a:spLocks noGrp="1" noChangeAspect="1"/>
          </p:cNvSpPr>
          <p:nvPr>
            <p:ph type="pic" sz="quarter" idx="18" hasCustomPrompt="1"/>
          </p:nvPr>
        </p:nvSpPr>
        <p:spPr>
          <a:xfrm>
            <a:off x="90000" y="6048000"/>
            <a:ext cx="1944000" cy="736296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1200" baseline="0"/>
            </a:lvl1pPr>
          </a:lstStyle>
          <a:p>
            <a:r>
              <a:rPr lang="de-DE" dirty="0"/>
              <a:t>Agenturlogo einfügen</a:t>
            </a:r>
          </a:p>
        </p:txBody>
      </p:sp>
    </p:spTree>
    <p:extLst>
      <p:ext uri="{BB962C8B-B14F-4D97-AF65-F5344CB8AC3E}">
        <p14:creationId xmlns:p14="http://schemas.microsoft.com/office/powerpoint/2010/main" val="325207937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 mit Bild - Vertraul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Grafik 3" descr="Roter Farbverlauf mit dem Signet der BA." title="Headergrafik"/>
          <p:cNvPicPr>
            <a:picLocks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000" y="90001"/>
            <a:ext cx="12149353" cy="432817"/>
          </a:xfrm>
          <a:prstGeom prst="rect">
            <a:avLst/>
          </a:prstGeom>
        </p:spPr>
      </p:pic>
      <p:sp>
        <p:nvSpPr>
          <p:cNvPr id="14" name="Textplatzhalter 5" descr="Platzhalter für Thema/Version/Datum." title="Platzhalter Textfeld"/>
          <p:cNvSpPr>
            <a:spLocks noGrp="1"/>
          </p:cNvSpPr>
          <p:nvPr>
            <p:ph type="body" sz="quarter" idx="14" hasCustomPrompt="1"/>
          </p:nvPr>
        </p:nvSpPr>
        <p:spPr>
          <a:xfrm>
            <a:off x="360000" y="182843"/>
            <a:ext cx="9180000" cy="247133"/>
          </a:xfrm>
          <a:prstGeom prst="rect">
            <a:avLst/>
          </a:prstGeom>
        </p:spPr>
        <p:txBody>
          <a:bodyPr lIns="0" tIns="0" rIns="0" bIns="0" anchor="ctr" anchorCtr="0">
            <a:noAutofit/>
          </a:bodyPr>
          <a:lstStyle>
            <a:lvl1pPr marL="0" indent="0">
              <a:buNone/>
              <a:defRPr sz="1875">
                <a:solidFill>
                  <a:schemeClr val="bg1"/>
                </a:solidFill>
              </a:defRPr>
            </a:lvl1pPr>
            <a:lvl2pPr>
              <a:defRPr sz="1500">
                <a:solidFill>
                  <a:schemeClr val="bg1"/>
                </a:solidFill>
              </a:defRPr>
            </a:lvl2pPr>
            <a:lvl3pPr>
              <a:defRPr sz="1500">
                <a:solidFill>
                  <a:schemeClr val="bg1"/>
                </a:solidFill>
              </a:defRPr>
            </a:lvl3pPr>
            <a:lvl4pPr>
              <a:defRPr sz="1500">
                <a:solidFill>
                  <a:schemeClr val="bg1"/>
                </a:solidFill>
              </a:defRPr>
            </a:lvl4pPr>
            <a:lvl5pPr>
              <a:defRPr sz="1500">
                <a:solidFill>
                  <a:schemeClr val="bg1"/>
                </a:solidFill>
              </a:defRPr>
            </a:lvl5pPr>
          </a:lstStyle>
          <a:p>
            <a:pPr lvl="0"/>
            <a:r>
              <a:rPr lang="de-DE" dirty="0"/>
              <a:t>Optional: Thema / Version / Datum</a:t>
            </a:r>
          </a:p>
        </p:txBody>
      </p:sp>
      <p:sp>
        <p:nvSpPr>
          <p:cNvPr id="8" name="Rechteck 7" descr="Grauer Farbverlauf" title="Hintergrundfläche"/>
          <p:cNvSpPr/>
          <p:nvPr userDrawn="1"/>
        </p:nvSpPr>
        <p:spPr>
          <a:xfrm>
            <a:off x="9810001" y="156880"/>
            <a:ext cx="2237934" cy="299059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75000"/>
                </a:schemeClr>
              </a:gs>
              <a:gs pos="50000">
                <a:schemeClr val="bg1">
                  <a:lumMod val="97000"/>
                </a:schemeClr>
              </a:gs>
              <a:gs pos="100000">
                <a:schemeClr val="bg1">
                  <a:lumMod val="75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 w="2095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 sz="2151" dirty="0"/>
          </a:p>
        </p:txBody>
      </p:sp>
      <p:sp>
        <p:nvSpPr>
          <p:cNvPr id="9" name="Textfeld 8" descr="Intern" title="Textfeld"/>
          <p:cNvSpPr txBox="1"/>
          <p:nvPr userDrawn="1"/>
        </p:nvSpPr>
        <p:spPr>
          <a:xfrm>
            <a:off x="9661585" y="125591"/>
            <a:ext cx="2578413" cy="3616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750" b="1" spc="300" baseline="0" dirty="0">
                <a:solidFill>
                  <a:schemeClr val="tx2"/>
                </a:solidFill>
              </a:rPr>
              <a:t>VERTRAULICH</a:t>
            </a:r>
          </a:p>
        </p:txBody>
      </p:sp>
      <p:sp>
        <p:nvSpPr>
          <p:cNvPr id="24" name="Bildplatzhalter 31" descr="Platzhalter für ein Bild." title="Bildplatzhalter"/>
          <p:cNvSpPr>
            <a:spLocks noGrp="1"/>
          </p:cNvSpPr>
          <p:nvPr>
            <p:ph type="pic" sz="quarter" idx="11" hasCustomPrompt="1"/>
          </p:nvPr>
        </p:nvSpPr>
        <p:spPr>
          <a:xfrm>
            <a:off x="90000" y="558000"/>
            <a:ext cx="12150000" cy="53640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200" baseline="0"/>
            </a:lvl1pPr>
          </a:lstStyle>
          <a:p>
            <a:r>
              <a:rPr lang="de-DE" dirty="0"/>
              <a:t>Bild einfügen</a:t>
            </a:r>
          </a:p>
          <a:p>
            <a:endParaRPr lang="de-DE" dirty="0"/>
          </a:p>
        </p:txBody>
      </p:sp>
      <p:sp>
        <p:nvSpPr>
          <p:cNvPr id="26" name="Titel 6" descr="Platzhalter für den Folientitel." title="Titelplatzhalter"/>
          <p:cNvSpPr>
            <a:spLocks noGrp="1"/>
          </p:cNvSpPr>
          <p:nvPr>
            <p:ph type="title" hasCustomPrompt="1"/>
          </p:nvPr>
        </p:nvSpPr>
        <p:spPr>
          <a:xfrm>
            <a:off x="90000" y="1637999"/>
            <a:ext cx="5076000" cy="2094759"/>
          </a:xfrm>
          <a:prstGeom prst="round1Rect">
            <a:avLst>
              <a:gd name="adj" fmla="val 13747"/>
            </a:avLst>
          </a:prstGeom>
          <a:solidFill>
            <a:schemeClr val="bg1">
              <a:alpha val="75000"/>
            </a:schemeClr>
          </a:solidFill>
        </p:spPr>
        <p:txBody>
          <a:bodyPr wrap="square" lIns="270000" tIns="180000" rIns="270000" bIns="180000" anchor="t" anchorCtr="0">
            <a:sp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750" baseline="0">
                <a:solidFill>
                  <a:schemeClr val="tx1"/>
                </a:solidFill>
              </a:defRPr>
            </a:lvl1pPr>
          </a:lstStyle>
          <a:p>
            <a:r>
              <a:rPr lang="de-DE" dirty="0"/>
              <a:t>Hier steht der Titel Ihrer Präsentation. In drei Zeilen</a:t>
            </a:r>
          </a:p>
        </p:txBody>
      </p:sp>
      <p:sp>
        <p:nvSpPr>
          <p:cNvPr id="27" name="Textplatzhalter 2" descr="Platzhalter für eine Subheadline." title="Subheadlineplatzhalter"/>
          <p:cNvSpPr>
            <a:spLocks noGrp="1"/>
          </p:cNvSpPr>
          <p:nvPr>
            <p:ph type="body" sz="quarter" idx="16" hasCustomPrompt="1"/>
          </p:nvPr>
        </p:nvSpPr>
        <p:spPr>
          <a:xfrm>
            <a:off x="90000" y="3751200"/>
            <a:ext cx="5076000" cy="946958"/>
          </a:xfrm>
          <a:prstGeom prst="rect">
            <a:avLst/>
          </a:prstGeom>
          <a:solidFill>
            <a:schemeClr val="bg1">
              <a:alpha val="75000"/>
            </a:schemeClr>
          </a:solidFill>
        </p:spPr>
        <p:txBody>
          <a:bodyPr wrap="square" lIns="270000" tIns="72000" rIns="270000" bIns="180000">
            <a:spAutoFit/>
          </a:bodyPr>
          <a:lstStyle>
            <a:lvl1pPr marL="0" indent="0">
              <a:buNone/>
              <a:defRPr sz="2250" baseline="0"/>
            </a:lvl1pPr>
          </a:lstStyle>
          <a:p>
            <a:pPr lvl="0"/>
            <a:r>
              <a:rPr lang="de-DE" dirty="0" err="1"/>
              <a:t>Subline</a:t>
            </a:r>
            <a:r>
              <a:rPr lang="de-DE" dirty="0"/>
              <a:t> nutzbar für zusätzliche Informationen.</a:t>
            </a:r>
          </a:p>
        </p:txBody>
      </p:sp>
      <p:sp>
        <p:nvSpPr>
          <p:cNvPr id="30" name="Bildplatzhalter 28" descr="Dienststellenlogo." title="Dienststellenlogo"/>
          <p:cNvSpPr>
            <a:spLocks noGrp="1" noChangeAspect="1"/>
          </p:cNvSpPr>
          <p:nvPr>
            <p:ph type="pic" sz="quarter" idx="18" hasCustomPrompt="1"/>
          </p:nvPr>
        </p:nvSpPr>
        <p:spPr>
          <a:xfrm>
            <a:off x="90000" y="6048000"/>
            <a:ext cx="1944000" cy="736296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1200" baseline="0"/>
            </a:lvl1pPr>
          </a:lstStyle>
          <a:p>
            <a:r>
              <a:rPr lang="de-DE" dirty="0"/>
              <a:t>Agenturlogo einfügen</a:t>
            </a:r>
          </a:p>
        </p:txBody>
      </p:sp>
    </p:spTree>
    <p:extLst>
      <p:ext uri="{BB962C8B-B14F-4D97-AF65-F5344CB8AC3E}">
        <p14:creationId xmlns:p14="http://schemas.microsoft.com/office/powerpoint/2010/main" val="380521304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 ohne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Grafik 15" descr="Roter Farbverlauf mit dem Signet der BA." title="Hintergrundgrafik"/>
          <p:cNvPicPr>
            <a:picLocks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41"/>
          <a:stretch/>
        </p:blipFill>
        <p:spPr>
          <a:xfrm>
            <a:off x="91211" y="90259"/>
            <a:ext cx="12150000" cy="5857200"/>
          </a:xfrm>
          <a:prstGeom prst="rect">
            <a:avLst/>
          </a:prstGeom>
        </p:spPr>
      </p:pic>
      <p:sp>
        <p:nvSpPr>
          <p:cNvPr id="17" name="Textplatzhalter 5" descr="Platzhalter für Thema/Version/Datum." title="Textplatzhalter"/>
          <p:cNvSpPr>
            <a:spLocks noGrp="1"/>
          </p:cNvSpPr>
          <p:nvPr>
            <p:ph type="body" sz="quarter" idx="14" hasCustomPrompt="1"/>
          </p:nvPr>
        </p:nvSpPr>
        <p:spPr>
          <a:xfrm>
            <a:off x="359999" y="382871"/>
            <a:ext cx="11340000" cy="247133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None/>
              <a:defRPr sz="1875">
                <a:solidFill>
                  <a:schemeClr val="bg1"/>
                </a:solidFill>
              </a:defRPr>
            </a:lvl1pPr>
            <a:lvl2pPr>
              <a:defRPr sz="1500">
                <a:solidFill>
                  <a:schemeClr val="bg1"/>
                </a:solidFill>
              </a:defRPr>
            </a:lvl2pPr>
            <a:lvl3pPr>
              <a:defRPr sz="1500">
                <a:solidFill>
                  <a:schemeClr val="bg1"/>
                </a:solidFill>
              </a:defRPr>
            </a:lvl3pPr>
            <a:lvl4pPr>
              <a:defRPr sz="1500">
                <a:solidFill>
                  <a:schemeClr val="bg1"/>
                </a:solidFill>
              </a:defRPr>
            </a:lvl4pPr>
            <a:lvl5pPr>
              <a:defRPr sz="1500">
                <a:solidFill>
                  <a:schemeClr val="bg1"/>
                </a:solidFill>
              </a:defRPr>
            </a:lvl5pPr>
          </a:lstStyle>
          <a:p>
            <a:pPr lvl="0"/>
            <a:r>
              <a:rPr lang="de-DE" dirty="0"/>
              <a:t>Optional: Thema / Version / Datum</a:t>
            </a:r>
          </a:p>
        </p:txBody>
      </p:sp>
      <p:cxnSp>
        <p:nvCxnSpPr>
          <p:cNvPr id="18" name="Gerade Verbindung 17" descr="Weiße Linie" title="Linie"/>
          <p:cNvCxnSpPr/>
          <p:nvPr userDrawn="1"/>
        </p:nvCxnSpPr>
        <p:spPr>
          <a:xfrm>
            <a:off x="360000" y="728184"/>
            <a:ext cx="11883600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itel 6" descr="Platzhalter für den Folientitel." title="Titelplatzhalter"/>
          <p:cNvSpPr>
            <a:spLocks noGrp="1"/>
          </p:cNvSpPr>
          <p:nvPr>
            <p:ph type="title" hasCustomPrompt="1"/>
          </p:nvPr>
        </p:nvSpPr>
        <p:spPr>
          <a:xfrm>
            <a:off x="359999" y="1276114"/>
            <a:ext cx="11340000" cy="1147909"/>
          </a:xfrm>
        </p:spPr>
        <p:txBody>
          <a:bodyPr lIns="0" tIns="0" rIns="0" bIns="0" anchor="t" anchorCtr="0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750" baseline="0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Hier steht der Titel Ihrer Präsentation. </a:t>
            </a:r>
            <a:br>
              <a:rPr lang="de-DE" dirty="0"/>
            </a:br>
            <a:r>
              <a:rPr lang="de-DE" dirty="0"/>
              <a:t>In zwei Zeilen</a:t>
            </a:r>
          </a:p>
        </p:txBody>
      </p:sp>
      <p:sp>
        <p:nvSpPr>
          <p:cNvPr id="20" name="Textplatzhalter 5" descr="Platzhalter für eine Subheadline." title="Textplatzhalter"/>
          <p:cNvSpPr>
            <a:spLocks noGrp="1"/>
          </p:cNvSpPr>
          <p:nvPr>
            <p:ph type="body" sz="quarter" idx="15" hasCustomPrompt="1"/>
          </p:nvPr>
        </p:nvSpPr>
        <p:spPr>
          <a:xfrm>
            <a:off x="359999" y="2556000"/>
            <a:ext cx="11340000" cy="630000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875" baseline="0">
                <a:solidFill>
                  <a:schemeClr val="bg1"/>
                </a:solidFill>
              </a:defRPr>
            </a:lvl1pPr>
            <a:lvl2pPr>
              <a:defRPr sz="1500">
                <a:solidFill>
                  <a:schemeClr val="bg1"/>
                </a:solidFill>
              </a:defRPr>
            </a:lvl2pPr>
            <a:lvl3pPr>
              <a:defRPr sz="1500">
                <a:solidFill>
                  <a:schemeClr val="bg1"/>
                </a:solidFill>
              </a:defRPr>
            </a:lvl3pPr>
            <a:lvl4pPr>
              <a:defRPr sz="1500">
                <a:solidFill>
                  <a:schemeClr val="bg1"/>
                </a:solidFill>
              </a:defRPr>
            </a:lvl4pPr>
            <a:lvl5pPr>
              <a:defRPr sz="1500">
                <a:solidFill>
                  <a:schemeClr val="bg1"/>
                </a:solidFill>
              </a:defRPr>
            </a:lvl5pPr>
          </a:lstStyle>
          <a:p>
            <a:pPr lvl="0"/>
            <a:r>
              <a:rPr lang="de-DE" dirty="0" err="1"/>
              <a:t>Subline</a:t>
            </a:r>
            <a:r>
              <a:rPr lang="de-DE" dirty="0"/>
              <a:t> nutzbar für zusätzliche Informationen. </a:t>
            </a:r>
            <a:br>
              <a:rPr lang="de-DE" dirty="0"/>
            </a:br>
            <a:r>
              <a:rPr lang="de-DE" dirty="0"/>
              <a:t>Nicht mehr als zwei Zeilen.</a:t>
            </a:r>
          </a:p>
        </p:txBody>
      </p:sp>
      <p:sp>
        <p:nvSpPr>
          <p:cNvPr id="8" name="Bildplatzhalter 28" descr="Dienststellenlogo." title="Dienststellenlogo"/>
          <p:cNvSpPr>
            <a:spLocks noGrp="1" noChangeAspect="1"/>
          </p:cNvSpPr>
          <p:nvPr>
            <p:ph type="pic" sz="quarter" idx="18" hasCustomPrompt="1"/>
          </p:nvPr>
        </p:nvSpPr>
        <p:spPr>
          <a:xfrm>
            <a:off x="90000" y="6048000"/>
            <a:ext cx="1944000" cy="736296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1200" baseline="0"/>
            </a:lvl1pPr>
          </a:lstStyle>
          <a:p>
            <a:r>
              <a:rPr lang="de-DE" dirty="0"/>
              <a:t>Agenturlogo einfügen</a:t>
            </a:r>
          </a:p>
        </p:txBody>
      </p:sp>
    </p:spTree>
    <p:extLst>
      <p:ext uri="{BB962C8B-B14F-4D97-AF65-F5344CB8AC3E}">
        <p14:creationId xmlns:p14="http://schemas.microsoft.com/office/powerpoint/2010/main" val="362854871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 ohne Bild - Schmal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Grafik 3" descr="Roter Farbverlauf mit dem Signet der BA." title="Headergrafik"/>
          <p:cNvPicPr>
            <a:picLocks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000" y="89999"/>
            <a:ext cx="12149353" cy="432817"/>
          </a:xfrm>
          <a:prstGeom prst="rect">
            <a:avLst/>
          </a:prstGeom>
        </p:spPr>
      </p:pic>
      <p:sp>
        <p:nvSpPr>
          <p:cNvPr id="10" name="Textplatzhalter 5" descr="Platzhalter für Thema/Version/Datum." title="Platzhalter Textfeld"/>
          <p:cNvSpPr>
            <a:spLocks noGrp="1"/>
          </p:cNvSpPr>
          <p:nvPr>
            <p:ph type="body" sz="quarter" idx="14" hasCustomPrompt="1"/>
          </p:nvPr>
        </p:nvSpPr>
        <p:spPr>
          <a:xfrm>
            <a:off x="360000" y="182843"/>
            <a:ext cx="9720000" cy="247133"/>
          </a:xfrm>
          <a:prstGeom prst="rect">
            <a:avLst/>
          </a:prstGeom>
        </p:spPr>
        <p:txBody>
          <a:bodyPr lIns="0" tIns="0" rIns="0" bIns="0" anchor="ctr" anchorCtr="0">
            <a:noAutofit/>
          </a:bodyPr>
          <a:lstStyle>
            <a:lvl1pPr marL="0" indent="0">
              <a:buNone/>
              <a:defRPr sz="1875">
                <a:solidFill>
                  <a:schemeClr val="bg1"/>
                </a:solidFill>
              </a:defRPr>
            </a:lvl1pPr>
            <a:lvl2pPr>
              <a:defRPr sz="1500">
                <a:solidFill>
                  <a:schemeClr val="bg1"/>
                </a:solidFill>
              </a:defRPr>
            </a:lvl2pPr>
            <a:lvl3pPr>
              <a:defRPr sz="1500">
                <a:solidFill>
                  <a:schemeClr val="bg1"/>
                </a:solidFill>
              </a:defRPr>
            </a:lvl3pPr>
            <a:lvl4pPr>
              <a:defRPr sz="1500">
                <a:solidFill>
                  <a:schemeClr val="bg1"/>
                </a:solidFill>
              </a:defRPr>
            </a:lvl4pPr>
            <a:lvl5pPr>
              <a:defRPr sz="1500">
                <a:solidFill>
                  <a:schemeClr val="bg1"/>
                </a:solidFill>
              </a:defRPr>
            </a:lvl5pPr>
          </a:lstStyle>
          <a:p>
            <a:pPr lvl="0"/>
            <a:r>
              <a:rPr lang="de-DE" dirty="0"/>
              <a:t>Optional: Thema / Version / Datum</a:t>
            </a:r>
          </a:p>
        </p:txBody>
      </p:sp>
      <p:sp>
        <p:nvSpPr>
          <p:cNvPr id="8" name="Titel 6" descr="Platzhalter für den Folientitel." title="Titelplatzhalter"/>
          <p:cNvSpPr>
            <a:spLocks noGrp="1"/>
          </p:cNvSpPr>
          <p:nvPr>
            <p:ph type="title" hasCustomPrompt="1"/>
          </p:nvPr>
        </p:nvSpPr>
        <p:spPr>
          <a:xfrm>
            <a:off x="359999" y="1278000"/>
            <a:ext cx="11340000" cy="1146568"/>
          </a:xfrm>
        </p:spPr>
        <p:txBody>
          <a:bodyPr lIns="0" tIns="0" rIns="0" bIns="0" anchor="t" anchorCtr="0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750" baseline="0">
                <a:solidFill>
                  <a:schemeClr val="tx1"/>
                </a:solidFill>
              </a:defRPr>
            </a:lvl1pPr>
          </a:lstStyle>
          <a:p>
            <a:r>
              <a:rPr lang="de-DE" dirty="0"/>
              <a:t>Hier steht der Titel Ihrer Präsentation. </a:t>
            </a:r>
            <a:br>
              <a:rPr lang="de-DE" dirty="0"/>
            </a:br>
            <a:r>
              <a:rPr lang="de-DE" dirty="0"/>
              <a:t>In zwei Zeilen</a:t>
            </a:r>
          </a:p>
        </p:txBody>
      </p:sp>
      <p:sp>
        <p:nvSpPr>
          <p:cNvPr id="9" name="Textplatzhalter 5" descr="Platzhalter für eine Subheadline." title="Textplatzhalter"/>
          <p:cNvSpPr>
            <a:spLocks noGrp="1"/>
          </p:cNvSpPr>
          <p:nvPr>
            <p:ph type="body" sz="quarter" idx="15" hasCustomPrompt="1"/>
          </p:nvPr>
        </p:nvSpPr>
        <p:spPr>
          <a:xfrm>
            <a:off x="359999" y="2556000"/>
            <a:ext cx="11340000" cy="630000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875" baseline="0">
                <a:solidFill>
                  <a:schemeClr val="tx1"/>
                </a:solidFill>
              </a:defRPr>
            </a:lvl1pPr>
            <a:lvl2pPr>
              <a:defRPr sz="1500">
                <a:solidFill>
                  <a:schemeClr val="bg1"/>
                </a:solidFill>
              </a:defRPr>
            </a:lvl2pPr>
            <a:lvl3pPr>
              <a:defRPr sz="1500">
                <a:solidFill>
                  <a:schemeClr val="bg1"/>
                </a:solidFill>
              </a:defRPr>
            </a:lvl3pPr>
            <a:lvl4pPr>
              <a:defRPr sz="1500">
                <a:solidFill>
                  <a:schemeClr val="bg1"/>
                </a:solidFill>
              </a:defRPr>
            </a:lvl4pPr>
            <a:lvl5pPr>
              <a:defRPr sz="1500">
                <a:solidFill>
                  <a:schemeClr val="bg1"/>
                </a:solidFill>
              </a:defRPr>
            </a:lvl5pPr>
          </a:lstStyle>
          <a:p>
            <a:pPr lvl="0"/>
            <a:r>
              <a:rPr lang="de-DE" dirty="0" err="1"/>
              <a:t>Subline</a:t>
            </a:r>
            <a:r>
              <a:rPr lang="de-DE" dirty="0"/>
              <a:t> nutzbar für zusätzliche Informationen. </a:t>
            </a:r>
            <a:br>
              <a:rPr lang="de-DE" dirty="0"/>
            </a:br>
            <a:r>
              <a:rPr lang="de-DE" dirty="0"/>
              <a:t>Nicht mehr als zwei Zeilen.</a:t>
            </a:r>
          </a:p>
        </p:txBody>
      </p:sp>
      <p:sp>
        <p:nvSpPr>
          <p:cNvPr id="7" name="Bildplatzhalter 28" descr="Dienststellenlogo." title="Dienststellenlogo"/>
          <p:cNvSpPr>
            <a:spLocks noGrp="1" noChangeAspect="1"/>
          </p:cNvSpPr>
          <p:nvPr>
            <p:ph type="pic" sz="quarter" idx="18" hasCustomPrompt="1"/>
          </p:nvPr>
        </p:nvSpPr>
        <p:spPr>
          <a:xfrm>
            <a:off x="90000" y="6048000"/>
            <a:ext cx="1944000" cy="736296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1200" baseline="0"/>
            </a:lvl1pPr>
          </a:lstStyle>
          <a:p>
            <a:r>
              <a:rPr lang="de-DE" dirty="0"/>
              <a:t>Agenturlogo einfügen</a:t>
            </a:r>
          </a:p>
        </p:txBody>
      </p:sp>
    </p:spTree>
    <p:extLst>
      <p:ext uri="{BB962C8B-B14F-4D97-AF65-F5344CB8AC3E}">
        <p14:creationId xmlns:p14="http://schemas.microsoft.com/office/powerpoint/2010/main" val="273427110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sfolie 1-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 descr="Platzhalter für den Titel der Folie." title="Titelplatzhalter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de-DE" dirty="0"/>
              <a:t>Hier steht Ihre Botschaft</a:t>
            </a:r>
          </a:p>
        </p:txBody>
      </p:sp>
      <p:sp>
        <p:nvSpPr>
          <p:cNvPr id="3" name="Textplatzhalter 2" descr="Platzhalter für Text, Tabelle, Bild, Video, Diagramm, Grafik." title="Multi-Platzhalter"/>
          <p:cNvSpPr>
            <a:spLocks noGrp="1"/>
          </p:cNvSpPr>
          <p:nvPr>
            <p:ph idx="1" hasCustomPrompt="1"/>
          </p:nvPr>
        </p:nvSpPr>
        <p:spPr>
          <a:xfrm>
            <a:off x="590399" y="1404000"/>
            <a:ext cx="11217600" cy="48600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>
              <a:defRPr baseline="0"/>
            </a:lvl1pPr>
          </a:lstStyle>
          <a:p>
            <a:pPr lvl="0"/>
            <a:r>
              <a:rPr lang="de-DE" dirty="0"/>
              <a:t>Erste Ebene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Fußzeilenplatzhalter 3" descr="Platzhalter für das Thema und das Datum der Präsentation." title="Thema-/Datumsplatzhalter in der Fußzeile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>
                <a:solidFill>
                  <a:srgbClr val="000000"/>
                </a:solidFill>
              </a:rPr>
              <a:t>MMD_Ausrichtung_31.01.2022_Regionaldirektion_Sachsen-Anhalt-Thüringen</a:t>
            </a:r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5" name="Foliennummernplatzhalter 4" descr="Seitenzahl der Folie." title="Seitenzahlplatzhalter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de-DE" dirty="0"/>
              <a:t>Seite </a:t>
            </a:r>
            <a:fld id="{A8946A1F-0169-4AB6-AEFC-44545780F863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9038559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sfolie 2-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1" descr="Platzhalter für den Titel der Folie." title="Titelplatzhalter"/>
          <p:cNvSpPr>
            <a:spLocks noGrp="1"/>
          </p:cNvSpPr>
          <p:nvPr>
            <p:ph type="title" hasCustomPrompt="1"/>
          </p:nvPr>
        </p:nvSpPr>
        <p:spPr>
          <a:xfrm>
            <a:off x="590400" y="153443"/>
            <a:ext cx="11217600" cy="1018093"/>
          </a:xfrm>
        </p:spPr>
        <p:txBody>
          <a:bodyPr/>
          <a:lstStyle>
            <a:lvl1pPr>
              <a:defRPr baseline="0"/>
            </a:lvl1pPr>
          </a:lstStyle>
          <a:p>
            <a:r>
              <a:rPr lang="de-DE" dirty="0"/>
              <a:t>Hier steht Ihre Botschaft</a:t>
            </a:r>
          </a:p>
        </p:txBody>
      </p:sp>
      <p:sp>
        <p:nvSpPr>
          <p:cNvPr id="4" name="Inhaltsplatzhalter 2" descr="Platzhalter für Text, Tabelle, Bild, Video, Diagramm, Grafik." title="Multi-Platzhalter"/>
          <p:cNvSpPr>
            <a:spLocks noGrp="1"/>
          </p:cNvSpPr>
          <p:nvPr>
            <p:ph idx="1" hasCustomPrompt="1"/>
          </p:nvPr>
        </p:nvSpPr>
        <p:spPr>
          <a:xfrm>
            <a:off x="590399" y="1404000"/>
            <a:ext cx="5508000" cy="4860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lvl="0"/>
            <a:r>
              <a:rPr lang="de-DE" dirty="0"/>
              <a:t>Erste Ebene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5" name="Inhaltsplatzhalter 2" descr="Platzhalter für Text, Tabelle, Bild, Video, Diagramm, Grafik." title="Multi-Platzhalter"/>
          <p:cNvSpPr>
            <a:spLocks noGrp="1"/>
          </p:cNvSpPr>
          <p:nvPr>
            <p:ph idx="12" hasCustomPrompt="1"/>
          </p:nvPr>
        </p:nvSpPr>
        <p:spPr>
          <a:xfrm>
            <a:off x="6300000" y="1404000"/>
            <a:ext cx="5508000" cy="4860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lvl="0"/>
            <a:r>
              <a:rPr lang="de-DE" dirty="0"/>
              <a:t>Erste Ebene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3" name="Fußzeilenplatzhalter 2" descr="Platzhalter für das Thema und das Datum der Präsentation." title="Thema-/Datumsplatzhalter in der Fußzeile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de-DE">
                <a:solidFill>
                  <a:srgbClr val="000000"/>
                </a:solidFill>
              </a:rPr>
              <a:t>MMD_Ausrichtung_31.01.2022_Regionaldirektion_Sachsen-Anhalt-Thüringen</a:t>
            </a:r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6" name="Foliennummernplatzhalter 5" descr="Seitenzahl der Folie" title="Seitenzahlplatzhalter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r>
              <a:rPr lang="de-DE" dirty="0"/>
              <a:t>Seite </a:t>
            </a:r>
            <a:fld id="{A8946A1F-0169-4AB6-AEFC-44545780F863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31820038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-Spaltig Bild Rech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1" descr="Platzhalter für den Titel der Folie." title="Titelplatzhalter"/>
          <p:cNvSpPr>
            <a:spLocks noGrp="1"/>
          </p:cNvSpPr>
          <p:nvPr>
            <p:ph type="title" hasCustomPrompt="1"/>
          </p:nvPr>
        </p:nvSpPr>
        <p:spPr>
          <a:xfrm>
            <a:off x="590400" y="153443"/>
            <a:ext cx="11217600" cy="1018093"/>
          </a:xfrm>
        </p:spPr>
        <p:txBody>
          <a:bodyPr/>
          <a:lstStyle>
            <a:lvl1pPr>
              <a:defRPr baseline="0"/>
            </a:lvl1pPr>
          </a:lstStyle>
          <a:p>
            <a:r>
              <a:rPr lang="de-DE" dirty="0"/>
              <a:t>Hier steht Ihre Botschaft</a:t>
            </a:r>
          </a:p>
        </p:txBody>
      </p:sp>
      <p:sp>
        <p:nvSpPr>
          <p:cNvPr id="4" name="Inhaltsplatzhalter 2" descr="Platzhalter für Text, Tabelle, Bild, Video, Diagramm, Grafik." title="Multiplatzhalter"/>
          <p:cNvSpPr>
            <a:spLocks noGrp="1"/>
          </p:cNvSpPr>
          <p:nvPr>
            <p:ph idx="1" hasCustomPrompt="1"/>
          </p:nvPr>
        </p:nvSpPr>
        <p:spPr>
          <a:xfrm>
            <a:off x="590400" y="1404000"/>
            <a:ext cx="5508000" cy="4860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lvl="0"/>
            <a:r>
              <a:rPr lang="de-DE" dirty="0"/>
              <a:t>Erste Ebene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6" name="Bildplatzhalter 4" descr="Platzhalter für ein Bild." title="Bildplatzhalter"/>
          <p:cNvSpPr>
            <a:spLocks noGrp="1"/>
          </p:cNvSpPr>
          <p:nvPr>
            <p:ph type="pic" sz="quarter" idx="12" hasCustomPrompt="1"/>
          </p:nvPr>
        </p:nvSpPr>
        <p:spPr>
          <a:xfrm>
            <a:off x="6300000" y="1404000"/>
            <a:ext cx="5508000" cy="4856400"/>
          </a:xfrm>
        </p:spPr>
        <p:txBody>
          <a:bodyPr>
            <a:normAutofit/>
          </a:bodyPr>
          <a:lstStyle>
            <a:lvl1pPr marL="0" indent="0">
              <a:buNone/>
              <a:defRPr sz="1200" baseline="0"/>
            </a:lvl1pPr>
          </a:lstStyle>
          <a:p>
            <a:r>
              <a:rPr lang="de-DE" dirty="0"/>
              <a:t>Bild einfügen</a:t>
            </a:r>
          </a:p>
        </p:txBody>
      </p:sp>
      <p:sp>
        <p:nvSpPr>
          <p:cNvPr id="3" name="Fußzeilenplatzhalter 2" descr="Platzhalter für das Thema und das Datum der Präsentation." title="Thema-/Datumsplatzhalter in der Fußzeile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de-DE">
                <a:solidFill>
                  <a:srgbClr val="000000"/>
                </a:solidFill>
              </a:rPr>
              <a:t>MMD_Ausrichtung_31.01.2022_Regionaldirektion_Sachsen-Anhalt-Thüringen</a:t>
            </a:r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5" name="Foliennummernplatzhalter 4" descr="Seitenzahl der Folie" title="Seitenzahlplatzhalter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r>
              <a:rPr lang="de-DE" dirty="0"/>
              <a:t>Seite </a:t>
            </a:r>
            <a:fld id="{A8946A1F-0169-4AB6-AEFC-44545780F863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7264409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el 1" descr="Platzhalter für den Titel der Folie." title="Titelplatzhalter"/>
          <p:cNvSpPr>
            <a:spLocks noGrp="1"/>
          </p:cNvSpPr>
          <p:nvPr>
            <p:ph type="title" hasCustomPrompt="1"/>
          </p:nvPr>
        </p:nvSpPr>
        <p:spPr>
          <a:xfrm>
            <a:off x="590400" y="153443"/>
            <a:ext cx="11217600" cy="1018093"/>
          </a:xfrm>
        </p:spPr>
        <p:txBody>
          <a:bodyPr/>
          <a:lstStyle>
            <a:lvl1pPr>
              <a:defRPr baseline="0"/>
            </a:lvl1pPr>
          </a:lstStyle>
          <a:p>
            <a:r>
              <a:rPr lang="de-DE" dirty="0"/>
              <a:t>Hier steht Ihre Botschaft</a:t>
            </a:r>
          </a:p>
        </p:txBody>
      </p:sp>
      <p:sp>
        <p:nvSpPr>
          <p:cNvPr id="5" name="Bildplatzhalter 4" descr="Platzhalter für ein Bild." title="Bildplatzhalter"/>
          <p:cNvSpPr>
            <a:spLocks noGrp="1"/>
          </p:cNvSpPr>
          <p:nvPr>
            <p:ph type="pic" sz="quarter" idx="12" hasCustomPrompt="1"/>
          </p:nvPr>
        </p:nvSpPr>
        <p:spPr>
          <a:xfrm>
            <a:off x="414000" y="1252800"/>
            <a:ext cx="11825625" cy="52920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200" baseline="0"/>
            </a:lvl1pPr>
          </a:lstStyle>
          <a:p>
            <a:r>
              <a:rPr lang="de-DE" dirty="0"/>
              <a:t>Bild einfügen</a:t>
            </a:r>
          </a:p>
        </p:txBody>
      </p:sp>
      <p:sp>
        <p:nvSpPr>
          <p:cNvPr id="6" name="Fußzeilenplatzhalter 5" descr="Platzhalter für das Thema und das Datum der Präsentation." title="Thema-/Datumsplatzhalter in der Fußzeile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de-DE">
                <a:solidFill>
                  <a:srgbClr val="000000"/>
                </a:solidFill>
              </a:rPr>
              <a:t>MMD_Ausrichtung_31.01.2022_Regionaldirektion_Sachsen-Anhalt-Thüringen</a:t>
            </a:r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7" name="Foliennummernplatzhalter 6" descr="Seitenzahl der Folie." title="Seitenzahlplatzhalter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r>
              <a:rPr lang="de-DE" dirty="0"/>
              <a:t>Seite </a:t>
            </a:r>
            <a:fld id="{A8946A1F-0169-4AB6-AEFC-44545780F863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9410770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rennfolie mit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 descr="Roter Farbverlauf." title="Hintergrund"/>
          <p:cNvPicPr>
            <a:picLocks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99" y="5215695"/>
            <a:ext cx="12150000" cy="1669293"/>
          </a:xfrm>
          <a:prstGeom prst="rect">
            <a:avLst/>
          </a:prstGeom>
        </p:spPr>
      </p:pic>
      <p:sp>
        <p:nvSpPr>
          <p:cNvPr id="15" name="Titel 13" descr="Platzhalter für den Titel der Folie." title="Titelplatzhalter"/>
          <p:cNvSpPr>
            <a:spLocks noGrp="1"/>
          </p:cNvSpPr>
          <p:nvPr>
            <p:ph type="title" hasCustomPrompt="1"/>
          </p:nvPr>
        </p:nvSpPr>
        <p:spPr>
          <a:xfrm>
            <a:off x="590400" y="5365791"/>
            <a:ext cx="11015663" cy="860624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Hier steht Ihre Kapitelheadline</a:t>
            </a:r>
            <a:br>
              <a:rPr lang="de-DE" dirty="0"/>
            </a:br>
            <a:r>
              <a:rPr lang="de-DE" dirty="0"/>
              <a:t>mit bis zu zwei </a:t>
            </a:r>
            <a:r>
              <a:rPr lang="de-DE" noProof="0" dirty="0"/>
              <a:t>Zeilen</a:t>
            </a:r>
            <a:endParaRPr lang="de-DE" dirty="0"/>
          </a:p>
        </p:txBody>
      </p:sp>
      <p:sp>
        <p:nvSpPr>
          <p:cNvPr id="12" name="Textplatzhalter 5" descr="Platzhalter für die Subheadline." title="Subheadlineplatzhalter"/>
          <p:cNvSpPr>
            <a:spLocks noGrp="1"/>
          </p:cNvSpPr>
          <p:nvPr>
            <p:ph type="body" sz="quarter" idx="18" hasCustomPrompt="1"/>
          </p:nvPr>
        </p:nvSpPr>
        <p:spPr>
          <a:xfrm>
            <a:off x="590400" y="6363948"/>
            <a:ext cx="11016294" cy="289165"/>
          </a:xfrm>
          <a:prstGeom prst="rect">
            <a:avLst/>
          </a:prstGeom>
        </p:spPr>
        <p:txBody>
          <a:bodyPr lIns="90000" tIns="0" rIns="0" bIns="0">
            <a:no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875" baseline="0">
                <a:solidFill>
                  <a:schemeClr val="bg1"/>
                </a:solidFill>
              </a:defRPr>
            </a:lvl1pPr>
            <a:lvl2pPr>
              <a:defRPr sz="1500">
                <a:solidFill>
                  <a:schemeClr val="bg1"/>
                </a:solidFill>
              </a:defRPr>
            </a:lvl2pPr>
            <a:lvl3pPr>
              <a:defRPr sz="1500">
                <a:solidFill>
                  <a:schemeClr val="bg1"/>
                </a:solidFill>
              </a:defRPr>
            </a:lvl3pPr>
            <a:lvl4pPr>
              <a:defRPr sz="1500">
                <a:solidFill>
                  <a:schemeClr val="bg1"/>
                </a:solidFill>
              </a:defRPr>
            </a:lvl4pPr>
            <a:lvl5pPr>
              <a:defRPr sz="1500">
                <a:solidFill>
                  <a:schemeClr val="bg1"/>
                </a:solidFill>
              </a:defRPr>
            </a:lvl5pPr>
          </a:lstStyle>
          <a:p>
            <a:pPr lvl="0"/>
            <a:r>
              <a:rPr lang="de-DE" dirty="0" err="1"/>
              <a:t>Subline</a:t>
            </a:r>
            <a:r>
              <a:rPr lang="de-DE" dirty="0"/>
              <a:t> nutzbar für zusätzliche Informationen.</a:t>
            </a:r>
          </a:p>
        </p:txBody>
      </p:sp>
      <p:sp>
        <p:nvSpPr>
          <p:cNvPr id="13" name="Bildplatzhalter 16" descr="Platzhalter für ein Bild." title="Bildplatzhalter"/>
          <p:cNvSpPr>
            <a:spLocks noGrp="1"/>
          </p:cNvSpPr>
          <p:nvPr>
            <p:ph type="pic" sz="quarter" idx="19" hasCustomPrompt="1"/>
          </p:nvPr>
        </p:nvSpPr>
        <p:spPr>
          <a:xfrm>
            <a:off x="89999" y="90354"/>
            <a:ext cx="12150000" cy="5125341"/>
          </a:xfrm>
          <a:prstGeom prst="snipRoundRect">
            <a:avLst>
              <a:gd name="adj1" fmla="val 4940"/>
              <a:gd name="adj2" fmla="val 0"/>
            </a:avLst>
          </a:prstGeom>
        </p:spPr>
        <p:txBody>
          <a:bodyPr>
            <a:normAutofit/>
          </a:bodyPr>
          <a:lstStyle>
            <a:lvl1pPr marL="0" indent="0">
              <a:buNone/>
              <a:defRPr sz="1200"/>
            </a:lvl1pPr>
          </a:lstStyle>
          <a:p>
            <a:r>
              <a:rPr lang="en-US" dirty="0" err="1"/>
              <a:t>Bild</a:t>
            </a:r>
            <a:r>
              <a:rPr lang="en-US" dirty="0"/>
              <a:t> </a:t>
            </a:r>
            <a:r>
              <a:rPr lang="en-US" dirty="0" err="1"/>
              <a:t>einfügen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3722583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rennfolie ohne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fik 5" descr="Roter Farbverlauf mit dem Signet der BA." title="Hintergrundgrafik"/>
          <p:cNvPicPr>
            <a:picLocks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99" y="90975"/>
            <a:ext cx="12150000" cy="6800112"/>
          </a:xfrm>
          <a:prstGeom prst="rect">
            <a:avLst/>
          </a:prstGeom>
        </p:spPr>
      </p:pic>
      <p:sp>
        <p:nvSpPr>
          <p:cNvPr id="7" name="Titel 6" descr="Platzhalter für den Titel der Folie." title="Titelplatzhalter"/>
          <p:cNvSpPr>
            <a:spLocks noGrp="1"/>
          </p:cNvSpPr>
          <p:nvPr>
            <p:ph type="title" hasCustomPrompt="1"/>
          </p:nvPr>
        </p:nvSpPr>
        <p:spPr>
          <a:xfrm>
            <a:off x="665999" y="2547133"/>
            <a:ext cx="10800000" cy="1101587"/>
          </a:xfrm>
        </p:spPr>
        <p:txBody>
          <a:bodyPr lIns="0" tIns="0" rIns="0" bIns="0" anchor="t" anchorCtr="0">
            <a:noAutofit/>
          </a:bodyPr>
          <a:lstStyle>
            <a:lvl1pPr>
              <a:defRPr sz="3750" baseline="0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Hier steht Ihre Kapitelheadline mit bis zu zwei Zeilen.</a:t>
            </a:r>
          </a:p>
        </p:txBody>
      </p:sp>
      <p:sp>
        <p:nvSpPr>
          <p:cNvPr id="8" name="Textplatzhalter 5" descr="Platzhalter für die Subheadline." title="Subheadlineplatzhalter"/>
          <p:cNvSpPr>
            <a:spLocks noGrp="1"/>
          </p:cNvSpPr>
          <p:nvPr>
            <p:ph type="body" sz="quarter" idx="15" hasCustomPrompt="1"/>
          </p:nvPr>
        </p:nvSpPr>
        <p:spPr>
          <a:xfrm>
            <a:off x="666000" y="3769937"/>
            <a:ext cx="10800000" cy="539868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875" baseline="0">
                <a:solidFill>
                  <a:schemeClr val="bg1"/>
                </a:solidFill>
              </a:defRPr>
            </a:lvl1pPr>
            <a:lvl2pPr>
              <a:defRPr sz="1500">
                <a:solidFill>
                  <a:schemeClr val="bg1"/>
                </a:solidFill>
              </a:defRPr>
            </a:lvl2pPr>
            <a:lvl3pPr>
              <a:defRPr sz="1500">
                <a:solidFill>
                  <a:schemeClr val="bg1"/>
                </a:solidFill>
              </a:defRPr>
            </a:lvl3pPr>
            <a:lvl4pPr>
              <a:defRPr sz="1500">
                <a:solidFill>
                  <a:schemeClr val="bg1"/>
                </a:solidFill>
              </a:defRPr>
            </a:lvl4pPr>
            <a:lvl5pPr>
              <a:defRPr sz="1500">
                <a:solidFill>
                  <a:schemeClr val="bg1"/>
                </a:solidFill>
              </a:defRPr>
            </a:lvl5pPr>
          </a:lstStyle>
          <a:p>
            <a:pPr lvl="0"/>
            <a:r>
              <a:rPr lang="de-DE" dirty="0" err="1"/>
              <a:t>Subline</a:t>
            </a:r>
            <a:r>
              <a:rPr lang="de-DE" dirty="0"/>
              <a:t> nutzbar für zusätzliche Informationen. </a:t>
            </a:r>
            <a:br>
              <a:rPr lang="de-DE" dirty="0"/>
            </a:br>
            <a:r>
              <a:rPr lang="de-DE" dirty="0"/>
              <a:t>Nicht mehr als zwei Zeilen.</a:t>
            </a:r>
          </a:p>
        </p:txBody>
      </p:sp>
    </p:spTree>
    <p:extLst>
      <p:ext uri="{BB962C8B-B14F-4D97-AF65-F5344CB8AC3E}">
        <p14:creationId xmlns:p14="http://schemas.microsoft.com/office/powerpoint/2010/main" val="4457108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 mit Bild - Vertraul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Grafik 3" descr="Roter Farbverlauf mit dem Signet der BA." title="Headergrafik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99" y="90000"/>
            <a:ext cx="12149999" cy="338347"/>
          </a:xfrm>
          <a:prstGeom prst="rect">
            <a:avLst/>
          </a:prstGeom>
        </p:spPr>
      </p:pic>
      <p:sp>
        <p:nvSpPr>
          <p:cNvPr id="15" name="Textplatzhalter 5" descr="Platzhalter für Thema/Version/Datum." title="Platzhalter Textfeld"/>
          <p:cNvSpPr>
            <a:spLocks noGrp="1"/>
          </p:cNvSpPr>
          <p:nvPr>
            <p:ph type="body" sz="quarter" idx="14" hasCustomPrompt="1"/>
          </p:nvPr>
        </p:nvSpPr>
        <p:spPr>
          <a:xfrm>
            <a:off x="359999" y="136603"/>
            <a:ext cx="9252000" cy="247133"/>
          </a:xfrm>
          <a:prstGeom prst="rect">
            <a:avLst/>
          </a:prstGeom>
        </p:spPr>
        <p:txBody>
          <a:bodyPr lIns="0" tIns="0" rIns="0" bIns="0" anchor="ctr" anchorCtr="0">
            <a:noAutofit/>
          </a:bodyPr>
          <a:lstStyle>
            <a:lvl1pPr marL="0" indent="0">
              <a:buNone/>
              <a:defRPr sz="1500">
                <a:solidFill>
                  <a:schemeClr val="bg1"/>
                </a:solidFill>
              </a:defRPr>
            </a:lvl1pPr>
            <a:lvl2pPr>
              <a:defRPr sz="1500">
                <a:solidFill>
                  <a:schemeClr val="bg1"/>
                </a:solidFill>
              </a:defRPr>
            </a:lvl2pPr>
            <a:lvl3pPr>
              <a:defRPr sz="1500">
                <a:solidFill>
                  <a:schemeClr val="bg1"/>
                </a:solidFill>
              </a:defRPr>
            </a:lvl3pPr>
            <a:lvl4pPr>
              <a:defRPr sz="1500">
                <a:solidFill>
                  <a:schemeClr val="bg1"/>
                </a:solidFill>
              </a:defRPr>
            </a:lvl4pPr>
            <a:lvl5pPr>
              <a:defRPr sz="1500">
                <a:solidFill>
                  <a:schemeClr val="bg1"/>
                </a:solidFill>
              </a:defRPr>
            </a:lvl5pPr>
          </a:lstStyle>
          <a:p>
            <a:pPr lvl="0"/>
            <a:r>
              <a:rPr lang="de-DE" dirty="0"/>
              <a:t>Optional: Thema / Version / Datum</a:t>
            </a:r>
          </a:p>
        </p:txBody>
      </p:sp>
      <p:sp>
        <p:nvSpPr>
          <p:cNvPr id="13" name="Rechteck 12" descr="Grauer Farbverlauf" title="Hintergrundfläche"/>
          <p:cNvSpPr/>
          <p:nvPr userDrawn="1"/>
        </p:nvSpPr>
        <p:spPr>
          <a:xfrm>
            <a:off x="10178087" y="146973"/>
            <a:ext cx="1918800" cy="230412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75000"/>
                </a:schemeClr>
              </a:gs>
              <a:gs pos="50000">
                <a:schemeClr val="bg1">
                  <a:lumMod val="97000"/>
                </a:schemeClr>
              </a:gs>
              <a:gs pos="100000">
                <a:schemeClr val="bg1">
                  <a:lumMod val="75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 w="2095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 sz="2151" dirty="0"/>
          </a:p>
        </p:txBody>
      </p:sp>
      <p:sp>
        <p:nvSpPr>
          <p:cNvPr id="14" name="Textfeld 13" descr="Vertraulich" title="Textfeld"/>
          <p:cNvSpPr txBox="1"/>
          <p:nvPr userDrawn="1"/>
        </p:nvSpPr>
        <p:spPr>
          <a:xfrm>
            <a:off x="10116000" y="107685"/>
            <a:ext cx="2048400" cy="308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400" b="1" spc="300" baseline="0" dirty="0">
                <a:solidFill>
                  <a:schemeClr val="tx2"/>
                </a:solidFill>
              </a:rPr>
              <a:t>VERTRAULICH</a:t>
            </a:r>
          </a:p>
        </p:txBody>
      </p:sp>
      <p:sp>
        <p:nvSpPr>
          <p:cNvPr id="24" name="Bildplatzhalter 31" descr="Platzhalter für ein Bild." title="Bildplatzhalter"/>
          <p:cNvSpPr>
            <a:spLocks noGrp="1"/>
          </p:cNvSpPr>
          <p:nvPr userDrawn="1">
            <p:ph type="pic" sz="quarter" idx="11" hasCustomPrompt="1"/>
          </p:nvPr>
        </p:nvSpPr>
        <p:spPr>
          <a:xfrm>
            <a:off x="90000" y="457200"/>
            <a:ext cx="12150000" cy="56340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200" baseline="0"/>
            </a:lvl1pPr>
          </a:lstStyle>
          <a:p>
            <a:r>
              <a:rPr lang="de-DE" dirty="0"/>
              <a:t>Bild einfügen</a:t>
            </a:r>
          </a:p>
          <a:p>
            <a:endParaRPr lang="de-DE" dirty="0"/>
          </a:p>
        </p:txBody>
      </p:sp>
      <p:sp>
        <p:nvSpPr>
          <p:cNvPr id="26" name="Titel 6" descr="Platzhalter für den Folientitel." title="Titelplatzhalter"/>
          <p:cNvSpPr>
            <a:spLocks noGrp="1"/>
          </p:cNvSpPr>
          <p:nvPr userDrawn="1">
            <p:ph type="title" hasCustomPrompt="1"/>
          </p:nvPr>
        </p:nvSpPr>
        <p:spPr>
          <a:xfrm>
            <a:off x="90000" y="1983600"/>
            <a:ext cx="4140000" cy="1748510"/>
          </a:xfrm>
          <a:prstGeom prst="round1Rect">
            <a:avLst>
              <a:gd name="adj" fmla="val 13747"/>
            </a:avLst>
          </a:prstGeom>
          <a:solidFill>
            <a:schemeClr val="bg1">
              <a:alpha val="75000"/>
            </a:schemeClr>
          </a:solidFill>
        </p:spPr>
        <p:txBody>
          <a:bodyPr wrap="square" lIns="270000" tIns="180000" rIns="270000" bIns="180000" anchor="t" anchorCtr="0">
            <a:sp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000" baseline="0">
                <a:solidFill>
                  <a:schemeClr val="tx1"/>
                </a:solidFill>
              </a:defRPr>
            </a:lvl1pPr>
          </a:lstStyle>
          <a:p>
            <a:r>
              <a:rPr lang="de-DE" dirty="0"/>
              <a:t>Hier steht der Titel Ihrer Präsentation. In drei Zeilen</a:t>
            </a:r>
          </a:p>
        </p:txBody>
      </p:sp>
      <p:sp>
        <p:nvSpPr>
          <p:cNvPr id="27" name="Textplatzhalter 2" descr="Platzhalter für eine Subheadline." title="Subheadlineplatzhalter"/>
          <p:cNvSpPr>
            <a:spLocks noGrp="1"/>
          </p:cNvSpPr>
          <p:nvPr userDrawn="1">
            <p:ph type="body" sz="quarter" idx="16" hasCustomPrompt="1"/>
          </p:nvPr>
        </p:nvSpPr>
        <p:spPr>
          <a:xfrm>
            <a:off x="90000" y="3733200"/>
            <a:ext cx="4140000" cy="808459"/>
          </a:xfrm>
          <a:prstGeom prst="rect">
            <a:avLst/>
          </a:prstGeom>
          <a:solidFill>
            <a:schemeClr val="bg1">
              <a:alpha val="75000"/>
            </a:schemeClr>
          </a:solidFill>
        </p:spPr>
        <p:txBody>
          <a:bodyPr wrap="square" lIns="270000" tIns="72000" rIns="270000" bIns="180000">
            <a:spAutoFit/>
          </a:bodyPr>
          <a:lstStyle>
            <a:lvl1pPr marL="0" indent="0">
              <a:buNone/>
              <a:defRPr sz="1800" baseline="0"/>
            </a:lvl1pPr>
          </a:lstStyle>
          <a:p>
            <a:pPr lvl="0"/>
            <a:r>
              <a:rPr lang="de-DE" dirty="0" err="1"/>
              <a:t>Subline</a:t>
            </a:r>
            <a:r>
              <a:rPr lang="de-DE" dirty="0"/>
              <a:t> nutzbar für zusätzliche Informationen.</a:t>
            </a:r>
          </a:p>
        </p:txBody>
      </p:sp>
      <p:sp>
        <p:nvSpPr>
          <p:cNvPr id="30" name="Bildplatzhalter 28" descr="Dienststellenlogo." title="Dienststellenlogo"/>
          <p:cNvSpPr>
            <a:spLocks noGrp="1"/>
          </p:cNvSpPr>
          <p:nvPr userDrawn="1">
            <p:ph type="pic" sz="quarter" idx="18" hasCustomPrompt="1"/>
          </p:nvPr>
        </p:nvSpPr>
        <p:spPr>
          <a:xfrm>
            <a:off x="90000" y="6206135"/>
            <a:ext cx="1558800" cy="590400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1200" baseline="0"/>
            </a:lvl1pPr>
          </a:lstStyle>
          <a:p>
            <a:r>
              <a:rPr lang="de-DE" dirty="0"/>
              <a:t>Agenturlogo einfügen</a:t>
            </a:r>
          </a:p>
        </p:txBody>
      </p:sp>
    </p:spTree>
    <p:extLst>
      <p:ext uri="{BB962C8B-B14F-4D97-AF65-F5344CB8AC3E}">
        <p14:creationId xmlns:p14="http://schemas.microsoft.com/office/powerpoint/2010/main" val="1534562771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rennfolie ohne Bild - Schmal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3" descr="Roter Farbverlauf mit dem Signet der BA." title="Headergrafik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99" y="90828"/>
            <a:ext cx="12149999" cy="338347"/>
          </a:xfrm>
          <a:prstGeom prst="rect">
            <a:avLst/>
          </a:prstGeom>
        </p:spPr>
      </p:pic>
      <p:sp>
        <p:nvSpPr>
          <p:cNvPr id="7" name="Titel 6" descr="Platzhalter für den Titel der Folie." title="Titelplatzhalter"/>
          <p:cNvSpPr>
            <a:spLocks noGrp="1"/>
          </p:cNvSpPr>
          <p:nvPr>
            <p:ph type="title" hasCustomPrompt="1"/>
          </p:nvPr>
        </p:nvSpPr>
        <p:spPr>
          <a:xfrm>
            <a:off x="665999" y="2530800"/>
            <a:ext cx="10800000" cy="1073534"/>
          </a:xfrm>
        </p:spPr>
        <p:txBody>
          <a:bodyPr lIns="0" tIns="0" rIns="0" bIns="0" anchor="t" anchorCtr="0">
            <a:noAutofit/>
          </a:bodyPr>
          <a:lstStyle>
            <a:lvl1pPr>
              <a:defRPr sz="3750" baseline="0">
                <a:solidFill>
                  <a:schemeClr val="tx1"/>
                </a:solidFill>
              </a:defRPr>
            </a:lvl1pPr>
          </a:lstStyle>
          <a:p>
            <a:r>
              <a:rPr lang="de-DE" dirty="0"/>
              <a:t>Hier steht Ihre Kapitelheadline mit bis zu zwei Zeilen.</a:t>
            </a:r>
          </a:p>
        </p:txBody>
      </p:sp>
      <p:sp>
        <p:nvSpPr>
          <p:cNvPr id="8" name="Textplatzhalter 5" descr="Platzhalter für die Subheadline." title="Subheadlineplatzhalter"/>
          <p:cNvSpPr>
            <a:spLocks noGrp="1"/>
          </p:cNvSpPr>
          <p:nvPr>
            <p:ph type="body" sz="quarter" idx="15" hasCustomPrompt="1"/>
          </p:nvPr>
        </p:nvSpPr>
        <p:spPr>
          <a:xfrm>
            <a:off x="666000" y="3769200"/>
            <a:ext cx="10800000" cy="539868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875" baseline="0">
                <a:solidFill>
                  <a:schemeClr val="tx1"/>
                </a:solidFill>
              </a:defRPr>
            </a:lvl1pPr>
            <a:lvl2pPr>
              <a:defRPr sz="1500">
                <a:solidFill>
                  <a:schemeClr val="bg1"/>
                </a:solidFill>
              </a:defRPr>
            </a:lvl2pPr>
            <a:lvl3pPr>
              <a:defRPr sz="1500">
                <a:solidFill>
                  <a:schemeClr val="bg1"/>
                </a:solidFill>
              </a:defRPr>
            </a:lvl3pPr>
            <a:lvl4pPr>
              <a:defRPr sz="1500">
                <a:solidFill>
                  <a:schemeClr val="bg1"/>
                </a:solidFill>
              </a:defRPr>
            </a:lvl4pPr>
            <a:lvl5pPr>
              <a:defRPr sz="1500">
                <a:solidFill>
                  <a:schemeClr val="bg1"/>
                </a:solidFill>
              </a:defRPr>
            </a:lvl5pPr>
          </a:lstStyle>
          <a:p>
            <a:pPr lvl="0"/>
            <a:r>
              <a:rPr lang="de-DE" dirty="0" err="1"/>
              <a:t>Subline</a:t>
            </a:r>
            <a:r>
              <a:rPr lang="de-DE" dirty="0"/>
              <a:t> nutzbar für zusätzliche Informationen. </a:t>
            </a:r>
            <a:br>
              <a:rPr lang="de-DE" dirty="0"/>
            </a:br>
            <a:r>
              <a:rPr lang="de-DE" dirty="0"/>
              <a:t>Nicht mehr als zwei Zeilen.</a:t>
            </a:r>
          </a:p>
        </p:txBody>
      </p:sp>
    </p:spTree>
    <p:extLst>
      <p:ext uri="{BB962C8B-B14F-4D97-AF65-F5344CB8AC3E}">
        <p14:creationId xmlns:p14="http://schemas.microsoft.com/office/powerpoint/2010/main" val="2178587330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bschluss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rafik 8" descr="Roter Farbverlauf mit dem Signet der BA." title="Hintergrundgrafik"/>
          <p:cNvPicPr>
            <a:picLocks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41"/>
          <a:stretch/>
        </p:blipFill>
        <p:spPr>
          <a:xfrm>
            <a:off x="91211" y="90259"/>
            <a:ext cx="12150000" cy="5857200"/>
          </a:xfrm>
          <a:prstGeom prst="rect">
            <a:avLst/>
          </a:prstGeom>
        </p:spPr>
      </p:pic>
      <p:sp>
        <p:nvSpPr>
          <p:cNvPr id="14" name="Titel 6" descr="Platzhalter für einen Abschlusssatz." title="Textplatzhalter"/>
          <p:cNvSpPr>
            <a:spLocks noGrp="1"/>
          </p:cNvSpPr>
          <p:nvPr>
            <p:ph type="title" hasCustomPrompt="1"/>
          </p:nvPr>
        </p:nvSpPr>
        <p:spPr>
          <a:xfrm>
            <a:off x="578250" y="2322858"/>
            <a:ext cx="11228319" cy="1245967"/>
          </a:xfrm>
        </p:spPr>
        <p:txBody>
          <a:bodyPr lIns="0" tIns="0" rIns="0" bIns="0" anchor="t" anchorCtr="0">
            <a:noAutofit/>
          </a:bodyPr>
          <a:lstStyle>
            <a:lvl1pPr algn="ctr">
              <a:defRPr sz="4125" baseline="0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Hier steht ein Abschlusssatz </a:t>
            </a:r>
            <a:br>
              <a:rPr lang="de-DE" dirty="0"/>
            </a:br>
            <a:r>
              <a:rPr lang="de-DE" dirty="0"/>
              <a:t>in zwei Zeilen.</a:t>
            </a:r>
          </a:p>
        </p:txBody>
      </p:sp>
      <p:sp>
        <p:nvSpPr>
          <p:cNvPr id="5" name="Bildplatzhalter 28" descr="Dienststellenlogo." title="Dienststellenlogo"/>
          <p:cNvSpPr>
            <a:spLocks noGrp="1" noChangeAspect="1"/>
          </p:cNvSpPr>
          <p:nvPr>
            <p:ph type="pic" sz="quarter" idx="18" hasCustomPrompt="1"/>
          </p:nvPr>
        </p:nvSpPr>
        <p:spPr>
          <a:xfrm>
            <a:off x="90000" y="6048000"/>
            <a:ext cx="1944000" cy="736296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1200" baseline="0"/>
            </a:lvl1pPr>
          </a:lstStyle>
          <a:p>
            <a:r>
              <a:rPr lang="de-DE" dirty="0"/>
              <a:t>Agenturlogo einfügen</a:t>
            </a:r>
          </a:p>
        </p:txBody>
      </p:sp>
    </p:spTree>
    <p:extLst>
      <p:ext uri="{BB962C8B-B14F-4D97-AF65-F5344CB8AC3E}">
        <p14:creationId xmlns:p14="http://schemas.microsoft.com/office/powerpoint/2010/main" val="1193881094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er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 descr="Platzhalter für den Titel der Folie." title="Titelplatzhalter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de-DE" dirty="0"/>
              <a:t>Hier steht Ihre Botschaft</a:t>
            </a:r>
          </a:p>
        </p:txBody>
      </p:sp>
      <p:sp>
        <p:nvSpPr>
          <p:cNvPr id="3" name="Fußzeilenplatzhalter 2" descr="Platzhalter für das Thema und das Datum der Präsentation." title="Thema-/Datumsplatzhalter in der Fußzeile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>
                <a:solidFill>
                  <a:srgbClr val="000000"/>
                </a:solidFill>
              </a:rPr>
              <a:t>MMD_Ausrichtung_31.01.2022_Regionaldirektion_Sachsen-Anhalt-Thüringen</a:t>
            </a:r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4" name="Foliennummernplatzhalter 3" descr="Seitenzahl der Folie." title="Seitenzahlplatzhalter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de-DE" dirty="0"/>
              <a:t>Seite </a:t>
            </a:r>
            <a:fld id="{A8946A1F-0169-4AB6-AEFC-44545780F863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3001944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lanko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606867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 ohne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Grafik 15" descr="Roter Farbverlauf mit dem Signet der BA." title="Hintergrundgrafik"/>
          <p:cNvPicPr>
            <a:picLocks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211" y="90259"/>
            <a:ext cx="12150000" cy="5997600"/>
          </a:xfrm>
          <a:prstGeom prst="rect">
            <a:avLst/>
          </a:prstGeom>
        </p:spPr>
      </p:pic>
      <p:sp>
        <p:nvSpPr>
          <p:cNvPr id="17" name="Textplatzhalter 5" descr="Platzhalter für Thema/Version/Datum." title="Textplatzhalter"/>
          <p:cNvSpPr>
            <a:spLocks noGrp="1"/>
          </p:cNvSpPr>
          <p:nvPr>
            <p:ph type="body" sz="quarter" idx="14" hasCustomPrompt="1"/>
          </p:nvPr>
        </p:nvSpPr>
        <p:spPr>
          <a:xfrm>
            <a:off x="359999" y="382871"/>
            <a:ext cx="11340000" cy="247133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None/>
              <a:defRPr sz="1500">
                <a:solidFill>
                  <a:schemeClr val="bg1"/>
                </a:solidFill>
              </a:defRPr>
            </a:lvl1pPr>
            <a:lvl2pPr>
              <a:defRPr sz="1500">
                <a:solidFill>
                  <a:schemeClr val="bg1"/>
                </a:solidFill>
              </a:defRPr>
            </a:lvl2pPr>
            <a:lvl3pPr>
              <a:defRPr sz="1500">
                <a:solidFill>
                  <a:schemeClr val="bg1"/>
                </a:solidFill>
              </a:defRPr>
            </a:lvl3pPr>
            <a:lvl4pPr>
              <a:defRPr sz="1500">
                <a:solidFill>
                  <a:schemeClr val="bg1"/>
                </a:solidFill>
              </a:defRPr>
            </a:lvl4pPr>
            <a:lvl5pPr>
              <a:defRPr sz="1500">
                <a:solidFill>
                  <a:schemeClr val="bg1"/>
                </a:solidFill>
              </a:defRPr>
            </a:lvl5pPr>
          </a:lstStyle>
          <a:p>
            <a:pPr lvl="0"/>
            <a:r>
              <a:rPr lang="de-DE" dirty="0"/>
              <a:t>Optional: Thema / Version / Datum</a:t>
            </a:r>
          </a:p>
        </p:txBody>
      </p:sp>
      <p:cxnSp>
        <p:nvCxnSpPr>
          <p:cNvPr id="18" name="Gerade Verbindung 17" descr="Weiße Linie" title="Linie"/>
          <p:cNvCxnSpPr/>
          <p:nvPr userDrawn="1"/>
        </p:nvCxnSpPr>
        <p:spPr>
          <a:xfrm>
            <a:off x="360000" y="650550"/>
            <a:ext cx="11883600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itel 6" descr="Platzhalter für den Folientitel." title="Titelplatzhalter"/>
          <p:cNvSpPr>
            <a:spLocks noGrp="1"/>
          </p:cNvSpPr>
          <p:nvPr>
            <p:ph type="title" hasCustomPrompt="1"/>
          </p:nvPr>
        </p:nvSpPr>
        <p:spPr>
          <a:xfrm>
            <a:off x="359999" y="939684"/>
            <a:ext cx="11340000" cy="976139"/>
          </a:xfrm>
        </p:spPr>
        <p:txBody>
          <a:bodyPr lIns="0" tIns="0" rIns="0" bIns="0" anchor="t" anchorCtr="0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000" baseline="0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Hier steht der Titel Ihrer Präsentation. </a:t>
            </a:r>
            <a:br>
              <a:rPr lang="de-DE" dirty="0"/>
            </a:br>
            <a:r>
              <a:rPr lang="de-DE" dirty="0"/>
              <a:t>In zwei Zeilen</a:t>
            </a:r>
          </a:p>
        </p:txBody>
      </p:sp>
      <p:sp>
        <p:nvSpPr>
          <p:cNvPr id="20" name="Textplatzhalter 5" descr="Platzhalter für eine Subheadline." title="Textplatzhalter"/>
          <p:cNvSpPr>
            <a:spLocks noGrp="1"/>
          </p:cNvSpPr>
          <p:nvPr>
            <p:ph type="body" sz="quarter" idx="15" hasCustomPrompt="1"/>
          </p:nvPr>
        </p:nvSpPr>
        <p:spPr>
          <a:xfrm>
            <a:off x="359999" y="2024929"/>
            <a:ext cx="11340000" cy="467577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500" baseline="0">
                <a:solidFill>
                  <a:schemeClr val="bg1"/>
                </a:solidFill>
              </a:defRPr>
            </a:lvl1pPr>
            <a:lvl2pPr>
              <a:defRPr sz="1500">
                <a:solidFill>
                  <a:schemeClr val="bg1"/>
                </a:solidFill>
              </a:defRPr>
            </a:lvl2pPr>
            <a:lvl3pPr>
              <a:defRPr sz="1500">
                <a:solidFill>
                  <a:schemeClr val="bg1"/>
                </a:solidFill>
              </a:defRPr>
            </a:lvl3pPr>
            <a:lvl4pPr>
              <a:defRPr sz="1500">
                <a:solidFill>
                  <a:schemeClr val="bg1"/>
                </a:solidFill>
              </a:defRPr>
            </a:lvl4pPr>
            <a:lvl5pPr>
              <a:defRPr sz="1500">
                <a:solidFill>
                  <a:schemeClr val="bg1"/>
                </a:solidFill>
              </a:defRPr>
            </a:lvl5pPr>
          </a:lstStyle>
          <a:p>
            <a:pPr lvl="0"/>
            <a:r>
              <a:rPr lang="de-DE" dirty="0" err="1"/>
              <a:t>Subline</a:t>
            </a:r>
            <a:r>
              <a:rPr lang="de-DE" dirty="0"/>
              <a:t> nutzbar für zusätzliche Informationen. </a:t>
            </a:r>
            <a:br>
              <a:rPr lang="de-DE" dirty="0"/>
            </a:br>
            <a:r>
              <a:rPr lang="de-DE" dirty="0"/>
              <a:t>Nicht mehr als zwei Zeilen.</a:t>
            </a:r>
          </a:p>
        </p:txBody>
      </p:sp>
      <p:sp>
        <p:nvSpPr>
          <p:cNvPr id="30" name="Bildplatzhalter 28" descr="Dienststellenlogo" title="Dienststellenlogo"/>
          <p:cNvSpPr>
            <a:spLocks noGrp="1"/>
          </p:cNvSpPr>
          <p:nvPr>
            <p:ph type="pic" sz="quarter" idx="18" hasCustomPrompt="1"/>
          </p:nvPr>
        </p:nvSpPr>
        <p:spPr>
          <a:xfrm>
            <a:off x="90000" y="6206135"/>
            <a:ext cx="1558800" cy="590400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1200" baseline="0"/>
            </a:lvl1pPr>
          </a:lstStyle>
          <a:p>
            <a:r>
              <a:rPr lang="de-DE" dirty="0"/>
              <a:t>Agenturlogo einfügen</a:t>
            </a:r>
          </a:p>
        </p:txBody>
      </p:sp>
    </p:spTree>
    <p:extLst>
      <p:ext uri="{BB962C8B-B14F-4D97-AF65-F5344CB8AC3E}">
        <p14:creationId xmlns:p14="http://schemas.microsoft.com/office/powerpoint/2010/main" val="32473304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 ohne Bild - Schmal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Grafik 3" descr="Roter Farbverlauf mit dem Signet der BA." title="Headergrafik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017" y="90000"/>
            <a:ext cx="12149963" cy="338345"/>
          </a:xfrm>
          <a:prstGeom prst="rect">
            <a:avLst/>
          </a:prstGeom>
        </p:spPr>
      </p:pic>
      <p:sp>
        <p:nvSpPr>
          <p:cNvPr id="14" name="Textplatzhalter 5" descr="Platzhalter für Thema/Version/Datum." title="Platzhalter Textfeld"/>
          <p:cNvSpPr>
            <a:spLocks noGrp="1"/>
          </p:cNvSpPr>
          <p:nvPr>
            <p:ph type="body" sz="quarter" idx="14" hasCustomPrompt="1"/>
          </p:nvPr>
        </p:nvSpPr>
        <p:spPr>
          <a:xfrm>
            <a:off x="359999" y="136603"/>
            <a:ext cx="11160000" cy="247133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None/>
              <a:defRPr sz="1500">
                <a:solidFill>
                  <a:schemeClr val="bg1"/>
                </a:solidFill>
              </a:defRPr>
            </a:lvl1pPr>
            <a:lvl2pPr>
              <a:defRPr sz="1500">
                <a:solidFill>
                  <a:schemeClr val="bg1"/>
                </a:solidFill>
              </a:defRPr>
            </a:lvl2pPr>
            <a:lvl3pPr>
              <a:defRPr sz="1500">
                <a:solidFill>
                  <a:schemeClr val="bg1"/>
                </a:solidFill>
              </a:defRPr>
            </a:lvl3pPr>
            <a:lvl4pPr>
              <a:defRPr sz="1500">
                <a:solidFill>
                  <a:schemeClr val="bg1"/>
                </a:solidFill>
              </a:defRPr>
            </a:lvl4pPr>
            <a:lvl5pPr>
              <a:defRPr sz="1500">
                <a:solidFill>
                  <a:schemeClr val="bg1"/>
                </a:solidFill>
              </a:defRPr>
            </a:lvl5pPr>
          </a:lstStyle>
          <a:p>
            <a:pPr lvl="0"/>
            <a:r>
              <a:rPr lang="de-DE" dirty="0"/>
              <a:t>Optional: Thema / Version / Datum</a:t>
            </a:r>
          </a:p>
        </p:txBody>
      </p:sp>
      <p:sp>
        <p:nvSpPr>
          <p:cNvPr id="8" name="Titel 6" descr="Platzhalter für den Folientitel." title="Titelplatzhalter"/>
          <p:cNvSpPr>
            <a:spLocks noGrp="1"/>
          </p:cNvSpPr>
          <p:nvPr>
            <p:ph type="title" hasCustomPrompt="1"/>
          </p:nvPr>
        </p:nvSpPr>
        <p:spPr>
          <a:xfrm>
            <a:off x="359999" y="939684"/>
            <a:ext cx="11340000" cy="976139"/>
          </a:xfrm>
        </p:spPr>
        <p:txBody>
          <a:bodyPr lIns="0" tIns="0" rIns="0" bIns="0" anchor="t" anchorCtr="0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000" baseline="0">
                <a:solidFill>
                  <a:schemeClr val="tx1"/>
                </a:solidFill>
              </a:defRPr>
            </a:lvl1pPr>
          </a:lstStyle>
          <a:p>
            <a:r>
              <a:rPr lang="de-DE" dirty="0"/>
              <a:t>Hier steht der Titel Ihrer Präsentation. </a:t>
            </a:r>
            <a:br>
              <a:rPr lang="de-DE" dirty="0"/>
            </a:br>
            <a:r>
              <a:rPr lang="de-DE" dirty="0"/>
              <a:t>In zwei Zeilen</a:t>
            </a:r>
          </a:p>
        </p:txBody>
      </p:sp>
      <p:sp>
        <p:nvSpPr>
          <p:cNvPr id="9" name="Textplatzhalter 5" descr="Platzhalter für eine Subheadline." title="Textplatzhalter"/>
          <p:cNvSpPr>
            <a:spLocks noGrp="1"/>
          </p:cNvSpPr>
          <p:nvPr>
            <p:ph type="body" sz="quarter" idx="15" hasCustomPrompt="1"/>
          </p:nvPr>
        </p:nvSpPr>
        <p:spPr>
          <a:xfrm>
            <a:off x="359999" y="2024929"/>
            <a:ext cx="11340000" cy="467577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500" baseline="0">
                <a:solidFill>
                  <a:schemeClr val="tx1"/>
                </a:solidFill>
              </a:defRPr>
            </a:lvl1pPr>
            <a:lvl2pPr>
              <a:defRPr sz="1500">
                <a:solidFill>
                  <a:schemeClr val="bg1"/>
                </a:solidFill>
              </a:defRPr>
            </a:lvl2pPr>
            <a:lvl3pPr>
              <a:defRPr sz="1500">
                <a:solidFill>
                  <a:schemeClr val="bg1"/>
                </a:solidFill>
              </a:defRPr>
            </a:lvl3pPr>
            <a:lvl4pPr>
              <a:defRPr sz="1500">
                <a:solidFill>
                  <a:schemeClr val="bg1"/>
                </a:solidFill>
              </a:defRPr>
            </a:lvl4pPr>
            <a:lvl5pPr>
              <a:defRPr sz="1500">
                <a:solidFill>
                  <a:schemeClr val="bg1"/>
                </a:solidFill>
              </a:defRPr>
            </a:lvl5pPr>
          </a:lstStyle>
          <a:p>
            <a:pPr lvl="0"/>
            <a:r>
              <a:rPr lang="de-DE" dirty="0" err="1"/>
              <a:t>Subline</a:t>
            </a:r>
            <a:r>
              <a:rPr lang="de-DE" dirty="0"/>
              <a:t> nutzbar für zusätzliche Informationen. </a:t>
            </a:r>
            <a:br>
              <a:rPr lang="de-DE" dirty="0"/>
            </a:br>
            <a:r>
              <a:rPr lang="de-DE" dirty="0"/>
              <a:t>Nicht mehr als zwei Zeilen.</a:t>
            </a:r>
          </a:p>
        </p:txBody>
      </p:sp>
      <p:sp>
        <p:nvSpPr>
          <p:cNvPr id="30" name="Bildplatzhalter 28" descr="Dienststellenlogo." title="Dienststellenlogo"/>
          <p:cNvSpPr>
            <a:spLocks noGrp="1"/>
          </p:cNvSpPr>
          <p:nvPr>
            <p:ph type="pic" sz="quarter" idx="18" hasCustomPrompt="1"/>
          </p:nvPr>
        </p:nvSpPr>
        <p:spPr>
          <a:xfrm>
            <a:off x="90000" y="6206135"/>
            <a:ext cx="1558800" cy="590400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1200" baseline="0"/>
            </a:lvl1pPr>
          </a:lstStyle>
          <a:p>
            <a:r>
              <a:rPr lang="de-DE" dirty="0"/>
              <a:t>Agenturlogo einfügen</a:t>
            </a:r>
          </a:p>
        </p:txBody>
      </p:sp>
    </p:spTree>
    <p:extLst>
      <p:ext uri="{BB962C8B-B14F-4D97-AF65-F5344CB8AC3E}">
        <p14:creationId xmlns:p14="http://schemas.microsoft.com/office/powerpoint/2010/main" val="7259808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sfolie 1-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 descr="Platzhalter für den Titel der Folie." title="Titelplatzhalter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de-DE" dirty="0"/>
              <a:t>Hier steht Ihre Botschaft</a:t>
            </a:r>
          </a:p>
        </p:txBody>
      </p:sp>
      <p:sp>
        <p:nvSpPr>
          <p:cNvPr id="3" name="Textplatzhalter 2" descr="Platzhalter für Text, Tabelle, Bild, Video, Diagramm, Grafik." title="Multi-Platzhalter"/>
          <p:cNvSpPr>
            <a:spLocks noGrp="1"/>
          </p:cNvSpPr>
          <p:nvPr>
            <p:ph idx="1" hasCustomPrompt="1"/>
          </p:nvPr>
        </p:nvSpPr>
        <p:spPr>
          <a:xfrm>
            <a:off x="590399" y="1198800"/>
            <a:ext cx="11217600" cy="51372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>
              <a:defRPr baseline="0"/>
            </a:lvl1pPr>
          </a:lstStyle>
          <a:p>
            <a:pPr lvl="0"/>
            <a:r>
              <a:rPr lang="de-DE" dirty="0"/>
              <a:t>Erste Ebene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Fußzeilenplatzhalter 3" descr="Platzhalter für das Thema und das Datum der Präsentation." title="Thema-/Datumsplatzhalter in der Fußzeile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>
                <a:solidFill>
                  <a:srgbClr val="000000"/>
                </a:solidFill>
              </a:rPr>
              <a:t>MMD_Ausrichtung_31.01.2022_Regionaldirektion_Sachsen-Anhalt-Thüringen</a:t>
            </a:r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5" name="Foliennummernplatzhalter 4" descr="Seitenzahl der Folie." title="Seitenzahlplatzhalter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de-DE" dirty="0"/>
              <a:t>Seite </a:t>
            </a:r>
            <a:fld id="{A8946A1F-0169-4AB6-AEFC-44545780F863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0000754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sfolie 2-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 descr="Platzhalter für den Titel der Folie." title="Titelplatzhalter"/>
          <p:cNvSpPr>
            <a:spLocks noGrp="1"/>
          </p:cNvSpPr>
          <p:nvPr>
            <p:ph type="title" hasCustomPrompt="1"/>
          </p:nvPr>
        </p:nvSpPr>
        <p:spPr>
          <a:xfrm>
            <a:off x="590400" y="144566"/>
            <a:ext cx="11217600" cy="860624"/>
          </a:xfrm>
        </p:spPr>
        <p:txBody>
          <a:bodyPr/>
          <a:lstStyle>
            <a:lvl1pPr>
              <a:defRPr baseline="0"/>
            </a:lvl1pPr>
          </a:lstStyle>
          <a:p>
            <a:r>
              <a:rPr lang="de-DE" dirty="0"/>
              <a:t>Hier steht Ihre Botschaft</a:t>
            </a:r>
          </a:p>
        </p:txBody>
      </p:sp>
      <p:sp>
        <p:nvSpPr>
          <p:cNvPr id="4" name="Inhaltsplatzhalter 2" descr="Platzhalter für Text, Tabelle, Bild, Video, Diagramm, Grafik." title="Multi-Platzhalter"/>
          <p:cNvSpPr>
            <a:spLocks noGrp="1"/>
          </p:cNvSpPr>
          <p:nvPr>
            <p:ph idx="1" hasCustomPrompt="1"/>
          </p:nvPr>
        </p:nvSpPr>
        <p:spPr>
          <a:xfrm>
            <a:off x="590399" y="1198800"/>
            <a:ext cx="5508000" cy="513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lvl="0"/>
            <a:r>
              <a:rPr lang="de-DE" dirty="0"/>
              <a:t>Erste Ebene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5" name="Inhaltsplatzhalter 2" descr="Platzhalter für Text, Tabelle, Bild, Video, Diagramm, Grafik." title="Multi-Platzhalter"/>
          <p:cNvSpPr>
            <a:spLocks noGrp="1"/>
          </p:cNvSpPr>
          <p:nvPr>
            <p:ph idx="12" hasCustomPrompt="1"/>
          </p:nvPr>
        </p:nvSpPr>
        <p:spPr>
          <a:xfrm>
            <a:off x="6300000" y="1198800"/>
            <a:ext cx="5508000" cy="513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lvl="0"/>
            <a:r>
              <a:rPr lang="de-DE" dirty="0"/>
              <a:t>Erste Ebene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3" name="Fußzeilenplatzhalter 2" descr="Platzhalter für das Thema und das Datum der Präsentation." title="Thema-/Datumsplatzhalter in der Fußzeile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de-DE">
                <a:solidFill>
                  <a:srgbClr val="000000"/>
                </a:solidFill>
              </a:rPr>
              <a:t>MMD_Ausrichtung_31.01.2022_Regionaldirektion_Sachsen-Anhalt-Thüringen</a:t>
            </a:r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6" name="Foliennummernplatzhalter 5" descr="Seitenzahl der Folie" title="Seitenzahlplatzhalter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r>
              <a:rPr lang="de-DE" dirty="0"/>
              <a:t>Seite </a:t>
            </a:r>
            <a:fld id="{A8946A1F-0169-4AB6-AEFC-44545780F863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107805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-Spaltig Bild Rech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 descr="Platzhalter für den Titel der Folie." title="Titelplatzhalter"/>
          <p:cNvSpPr>
            <a:spLocks noGrp="1"/>
          </p:cNvSpPr>
          <p:nvPr>
            <p:ph type="title" hasCustomPrompt="1"/>
          </p:nvPr>
        </p:nvSpPr>
        <p:spPr>
          <a:xfrm>
            <a:off x="590400" y="144566"/>
            <a:ext cx="11217600" cy="860624"/>
          </a:xfrm>
        </p:spPr>
        <p:txBody>
          <a:bodyPr/>
          <a:lstStyle>
            <a:lvl1pPr>
              <a:defRPr baseline="0"/>
            </a:lvl1pPr>
          </a:lstStyle>
          <a:p>
            <a:r>
              <a:rPr lang="de-DE" dirty="0"/>
              <a:t>Hier steht Ihre Botschaft</a:t>
            </a:r>
          </a:p>
        </p:txBody>
      </p:sp>
      <p:sp>
        <p:nvSpPr>
          <p:cNvPr id="4" name="Inhaltsplatzhalter 2" descr="Platzhalter für Text, Tabelle, Bild, Video, Diagramm, Grafik." title="Multiplatzhalter"/>
          <p:cNvSpPr>
            <a:spLocks noGrp="1"/>
          </p:cNvSpPr>
          <p:nvPr>
            <p:ph idx="1" hasCustomPrompt="1"/>
          </p:nvPr>
        </p:nvSpPr>
        <p:spPr>
          <a:xfrm>
            <a:off x="590400" y="1198800"/>
            <a:ext cx="5508000" cy="513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lvl="0"/>
            <a:r>
              <a:rPr lang="de-DE" dirty="0"/>
              <a:t>Erste Ebene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6" name="Bildplatzhalter 4" descr="Platzhalter für ein Bild." title="Bildplatzhalter"/>
          <p:cNvSpPr>
            <a:spLocks noGrp="1"/>
          </p:cNvSpPr>
          <p:nvPr>
            <p:ph type="pic" sz="quarter" idx="12" hasCustomPrompt="1"/>
          </p:nvPr>
        </p:nvSpPr>
        <p:spPr>
          <a:xfrm>
            <a:off x="6300000" y="1198800"/>
            <a:ext cx="5508000" cy="5133600"/>
          </a:xfrm>
        </p:spPr>
        <p:txBody>
          <a:bodyPr>
            <a:normAutofit/>
          </a:bodyPr>
          <a:lstStyle>
            <a:lvl1pPr marL="0" indent="0">
              <a:buNone/>
              <a:defRPr sz="1200" baseline="0"/>
            </a:lvl1pPr>
          </a:lstStyle>
          <a:p>
            <a:r>
              <a:rPr lang="de-DE" dirty="0"/>
              <a:t>Bild einfügen</a:t>
            </a:r>
          </a:p>
        </p:txBody>
      </p:sp>
      <p:sp>
        <p:nvSpPr>
          <p:cNvPr id="3" name="Fußzeilenplatzhalter 2" descr="Platzhalter für das Thema und das Datum der Präsentation." title="Thema-/Datumsplatzhalter in der Fußzeile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de-DE">
                <a:solidFill>
                  <a:srgbClr val="000000"/>
                </a:solidFill>
              </a:rPr>
              <a:t>MMD_Ausrichtung_31.01.2022_Regionaldirektion_Sachsen-Anhalt-Thüringen</a:t>
            </a:r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5" name="Foliennummernplatzhalter 4" descr="Seitenzahl der Folie" title="Seitenzahlplatzhalter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r>
              <a:rPr lang="de-DE" dirty="0"/>
              <a:t>Seite </a:t>
            </a:r>
            <a:fld id="{A8946A1F-0169-4AB6-AEFC-44545780F863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921417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Bildplatzhalter 4" descr="Platzhalter für ein Bild." title="Bildplatzhalter"/>
          <p:cNvSpPr>
            <a:spLocks noGrp="1"/>
          </p:cNvSpPr>
          <p:nvPr>
            <p:ph type="pic" sz="quarter" idx="12" hasCustomPrompt="1"/>
          </p:nvPr>
        </p:nvSpPr>
        <p:spPr>
          <a:xfrm>
            <a:off x="414000" y="1037265"/>
            <a:ext cx="11825625" cy="556697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200" baseline="0"/>
            </a:lvl1pPr>
          </a:lstStyle>
          <a:p>
            <a:r>
              <a:rPr lang="de-DE" dirty="0"/>
              <a:t>Bild einfügen</a:t>
            </a:r>
          </a:p>
        </p:txBody>
      </p:sp>
      <p:sp>
        <p:nvSpPr>
          <p:cNvPr id="2" name="Titel 1" descr="Platzhalter für den Titel der Folie." title="Titelplatzhalter"/>
          <p:cNvSpPr>
            <a:spLocks noGrp="1"/>
          </p:cNvSpPr>
          <p:nvPr>
            <p:ph type="title" hasCustomPrompt="1"/>
          </p:nvPr>
        </p:nvSpPr>
        <p:spPr/>
        <p:txBody>
          <a:bodyPr>
            <a:noAutofit/>
          </a:bodyPr>
          <a:lstStyle>
            <a:lvl1pPr>
              <a:defRPr baseline="0"/>
            </a:lvl1pPr>
          </a:lstStyle>
          <a:p>
            <a:r>
              <a:rPr lang="de-DE" dirty="0"/>
              <a:t>Hier steht Ihre Botschaft</a:t>
            </a:r>
          </a:p>
        </p:txBody>
      </p:sp>
      <p:sp>
        <p:nvSpPr>
          <p:cNvPr id="6" name="Fußzeilenplatzhalter 5" descr="Platzhalter für das Thema und das Datum der Präsentation." title="Thema-/Datumsplatzhalter in der Fußzeile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de-DE">
                <a:solidFill>
                  <a:srgbClr val="000000"/>
                </a:solidFill>
              </a:rPr>
              <a:t>MMD_Ausrichtung_31.01.2022_Regionaldirektion_Sachsen-Anhalt-Thüringen</a:t>
            </a:r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7" name="Foliennummernplatzhalter 6" descr="Seitenzahl der Folie." title="Seitenzahlplatzhalter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r>
              <a:rPr lang="de-DE" dirty="0"/>
              <a:t>Seite </a:t>
            </a:r>
            <a:fld id="{A8946A1F-0169-4AB6-AEFC-44545780F863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294655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2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.xml"/><Relationship Id="rId13" Type="http://schemas.openxmlformats.org/officeDocument/2006/relationships/slideLayout" Target="../slideLayouts/slideLayout31.xml"/><Relationship Id="rId18" Type="http://schemas.openxmlformats.org/officeDocument/2006/relationships/image" Target="../media/image8.jpeg"/><Relationship Id="rId3" Type="http://schemas.openxmlformats.org/officeDocument/2006/relationships/slideLayout" Target="../slideLayouts/slideLayout21.xml"/><Relationship Id="rId7" Type="http://schemas.openxmlformats.org/officeDocument/2006/relationships/slideLayout" Target="../slideLayouts/slideLayout25.xml"/><Relationship Id="rId12" Type="http://schemas.openxmlformats.org/officeDocument/2006/relationships/slideLayout" Target="../slideLayouts/slideLayout30.xml"/><Relationship Id="rId17" Type="http://schemas.openxmlformats.org/officeDocument/2006/relationships/image" Target="../media/image7.png"/><Relationship Id="rId2" Type="http://schemas.openxmlformats.org/officeDocument/2006/relationships/slideLayout" Target="../slideLayouts/slideLayout20.xml"/><Relationship Id="rId16" Type="http://schemas.openxmlformats.org/officeDocument/2006/relationships/theme" Target="../theme/theme2.xml"/><Relationship Id="rId1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4.xml"/><Relationship Id="rId11" Type="http://schemas.openxmlformats.org/officeDocument/2006/relationships/slideLayout" Target="../slideLayouts/slideLayout29.xml"/><Relationship Id="rId5" Type="http://schemas.openxmlformats.org/officeDocument/2006/relationships/slideLayout" Target="../slideLayouts/slideLayout23.xml"/><Relationship Id="rId15" Type="http://schemas.openxmlformats.org/officeDocument/2006/relationships/slideLayout" Target="../slideLayouts/slideLayout33.xml"/><Relationship Id="rId10" Type="http://schemas.openxmlformats.org/officeDocument/2006/relationships/slideLayout" Target="../slideLayouts/slideLayout28.xml"/><Relationship Id="rId4" Type="http://schemas.openxmlformats.org/officeDocument/2006/relationships/slideLayout" Target="../slideLayouts/slideLayout22.xml"/><Relationship Id="rId9" Type="http://schemas.openxmlformats.org/officeDocument/2006/relationships/slideLayout" Target="../slideLayouts/slideLayout27.xml"/><Relationship Id="rId14" Type="http://schemas.openxmlformats.org/officeDocument/2006/relationships/slideLayout" Target="../slideLayouts/slideLayout3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Grafik 11" descr="Zwei rote Linien." title="Headergrafik"/>
          <p:cNvPicPr>
            <a:picLocks noChangeAspect="1"/>
          </p:cNvPicPr>
          <p:nvPr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99" y="93215"/>
            <a:ext cx="12150000" cy="914450"/>
          </a:xfrm>
          <a:prstGeom prst="rect">
            <a:avLst/>
          </a:prstGeom>
        </p:spPr>
      </p:pic>
      <p:sp>
        <p:nvSpPr>
          <p:cNvPr id="14" name="Titelplatzhalter 1" descr="Platzhalter für den Titel der Folie." title="Titelplatzhalter"/>
          <p:cNvSpPr>
            <a:spLocks noGrp="1"/>
          </p:cNvSpPr>
          <p:nvPr>
            <p:ph type="title"/>
          </p:nvPr>
        </p:nvSpPr>
        <p:spPr>
          <a:xfrm>
            <a:off x="590400" y="144566"/>
            <a:ext cx="11217600" cy="860624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26" name="Textplatzhalter 2" descr="Platzhalter für Text." title="Textplatzhalter"/>
          <p:cNvSpPr>
            <a:spLocks noGrp="1"/>
          </p:cNvSpPr>
          <p:nvPr>
            <p:ph type="body" idx="1"/>
          </p:nvPr>
        </p:nvSpPr>
        <p:spPr>
          <a:xfrm>
            <a:off x="590399" y="1198800"/>
            <a:ext cx="11217600" cy="51372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cxnSp>
        <p:nvCxnSpPr>
          <p:cNvPr id="21" name="Gerade Verbindung 20" descr="Graue Linie" title="Linie"/>
          <p:cNvCxnSpPr>
            <a:cxnSpLocks/>
          </p:cNvCxnSpPr>
          <p:nvPr/>
        </p:nvCxnSpPr>
        <p:spPr>
          <a:xfrm>
            <a:off x="432000" y="6599973"/>
            <a:ext cx="11807625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2" name="Grafik 21" descr="Logo Bundesagentur für Arbeit" title="Logo"/>
          <p:cNvPicPr>
            <a:picLocks/>
          </p:cNvPicPr>
          <p:nvPr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000" y="6636114"/>
            <a:ext cx="1548000" cy="205020"/>
          </a:xfrm>
          <a:prstGeom prst="rect">
            <a:avLst/>
          </a:prstGeom>
        </p:spPr>
      </p:pic>
      <p:sp>
        <p:nvSpPr>
          <p:cNvPr id="3" name="Fußzeilenplatzhalter 2" descr="Platzhalter für das Thema und das Datum der Präsentation." title="Thema-/Datumsplatzhalter Fußzeile"/>
          <p:cNvSpPr>
            <a:spLocks noGrp="1"/>
          </p:cNvSpPr>
          <p:nvPr>
            <p:ph type="ftr" sz="quarter" idx="3"/>
          </p:nvPr>
        </p:nvSpPr>
        <p:spPr>
          <a:xfrm>
            <a:off x="2700000" y="6600218"/>
            <a:ext cx="8280000" cy="27467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900">
                <a:solidFill>
                  <a:schemeClr val="tx1"/>
                </a:solidFill>
              </a:defRPr>
            </a:lvl1pPr>
          </a:lstStyle>
          <a:p>
            <a:r>
              <a:rPr lang="de-DE"/>
              <a:t>MMD_Ausrichtung_31.01.2022_Regionaldirektion_Sachsen-Anhalt-Thüringen</a:t>
            </a:r>
            <a:endParaRPr lang="de-DE" dirty="0"/>
          </a:p>
        </p:txBody>
      </p:sp>
      <p:sp>
        <p:nvSpPr>
          <p:cNvPr id="4" name="Foliennummernplatzhalter 3" descr="Seitenzahl der Folie." title="Seitenzahlplatzhalter in der Fußzeile"/>
          <p:cNvSpPr>
            <a:spLocks noGrp="1"/>
          </p:cNvSpPr>
          <p:nvPr>
            <p:ph type="sldNum" sz="quarter" idx="4"/>
          </p:nvPr>
        </p:nvSpPr>
        <p:spPr>
          <a:xfrm>
            <a:off x="11056934" y="6600218"/>
            <a:ext cx="864000" cy="27467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r>
              <a:rPr lang="de-DE" dirty="0"/>
              <a:t>Seite </a:t>
            </a:r>
            <a:fld id="{A8946A1F-0169-4AB6-AEFC-44545780F863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777750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3" r:id="rId2"/>
    <p:sldLayoutId id="2147483664" r:id="rId3"/>
    <p:sldLayoutId id="2147483665" r:id="rId4"/>
    <p:sldLayoutId id="2147483666" r:id="rId5"/>
    <p:sldLayoutId id="2147483662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55" r:id="rId15"/>
    <p:sldLayoutId id="2147483699" r:id="rId16"/>
    <p:sldLayoutId id="2147483700" r:id="rId17"/>
    <p:sldLayoutId id="2147483701" r:id="rId18"/>
  </p:sldLayoutIdLst>
  <p:hf sldNum="0" hdr="0" dt="0"/>
  <p:txStyles>
    <p:titleStyle>
      <a:lvl1pPr algn="l" defTabSz="914400" rtl="0" eaLnBrk="1" latinLnBrk="0" hangingPunct="1">
        <a:spcBef>
          <a:spcPct val="0"/>
        </a:spcBef>
        <a:buNone/>
        <a:defRPr sz="2400" b="1" kern="1200">
          <a:solidFill>
            <a:srgbClr val="000000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342000" indent="-342000" algn="l" defTabSz="914400" rtl="0" eaLnBrk="1" latinLnBrk="0" hangingPunct="1">
        <a:spcBef>
          <a:spcPts val="700"/>
        </a:spcBef>
        <a:spcAft>
          <a:spcPts val="0"/>
        </a:spcAft>
        <a:buClr>
          <a:srgbClr val="E2001A"/>
        </a:buClr>
        <a:buSzPct val="80000"/>
        <a:buFont typeface="Arial Black" panose="020B0A04020102020204" pitchFamily="34" charset="0"/>
        <a:buChar char="▬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572400" indent="-216000" algn="l" defTabSz="914400" rtl="0" eaLnBrk="1" latinLnBrk="0" hangingPunct="1">
        <a:spcBef>
          <a:spcPts val="600"/>
        </a:spcBef>
        <a:spcAft>
          <a:spcPts val="50"/>
        </a:spcAft>
        <a:buFont typeface="Arial" panose="020B0604020202020204" pitchFamily="34" charset="0"/>
        <a:buChar char="•"/>
        <a:defRPr sz="1700" kern="1200" baseline="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954000" indent="-216000" algn="l" defTabSz="914400" rtl="0" eaLnBrk="1" latinLnBrk="0" hangingPunct="1">
        <a:spcBef>
          <a:spcPts val="600"/>
        </a:spcBef>
        <a:spcAft>
          <a:spcPts val="50"/>
        </a:spcAft>
        <a:buFont typeface="Arial" panose="020B0604020202020204" pitchFamily="34" charset="0"/>
        <a:buChar char="•"/>
        <a:defRPr sz="1700" kern="1200" baseline="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350000" indent="-216000" algn="l" defTabSz="914400" rtl="0" eaLnBrk="1" latinLnBrk="0" hangingPunct="1">
        <a:spcBef>
          <a:spcPts val="600"/>
        </a:spcBef>
        <a:spcAft>
          <a:spcPts val="50"/>
        </a:spcAft>
        <a:buFont typeface="Arial" panose="020B0604020202020204" pitchFamily="34" charset="0"/>
        <a:buChar char="•"/>
        <a:defRPr sz="1700" kern="1200" baseline="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1728000" indent="-216000" algn="l" defTabSz="914400" rtl="0" eaLnBrk="1" latinLnBrk="0" hangingPunct="1">
        <a:spcBef>
          <a:spcPts val="600"/>
        </a:spcBef>
        <a:spcAft>
          <a:spcPts val="50"/>
        </a:spcAft>
        <a:buFont typeface="Arial" panose="020B0604020202020204" pitchFamily="34" charset="0"/>
        <a:buChar char="•"/>
        <a:defRPr sz="1700" kern="1200" baseline="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Grafik 11" descr="Zwei rote Linien." title="Headergrafik"/>
          <p:cNvPicPr>
            <a:picLocks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99" y="93255"/>
            <a:ext cx="12150000" cy="1133918"/>
          </a:xfrm>
          <a:prstGeom prst="rect">
            <a:avLst/>
          </a:prstGeom>
        </p:spPr>
      </p:pic>
      <p:sp>
        <p:nvSpPr>
          <p:cNvPr id="14" name="Titelplatzhalter 1" descr="Platzhalter für den Titel der Folie." title="Titelplatzhalter"/>
          <p:cNvSpPr>
            <a:spLocks noGrp="1"/>
          </p:cNvSpPr>
          <p:nvPr>
            <p:ph type="title"/>
          </p:nvPr>
        </p:nvSpPr>
        <p:spPr>
          <a:xfrm>
            <a:off x="590400" y="153443"/>
            <a:ext cx="11217600" cy="1018093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de-DE" dirty="0"/>
              <a:t>Titelmasterformat </a:t>
            </a:r>
            <a:br>
              <a:rPr lang="de-DE" dirty="0"/>
            </a:br>
            <a:r>
              <a:rPr lang="de-DE" dirty="0"/>
              <a:t>durch Klicken bearbeiten</a:t>
            </a:r>
          </a:p>
        </p:txBody>
      </p:sp>
      <p:sp>
        <p:nvSpPr>
          <p:cNvPr id="26" name="Textplatzhalter 2" descr="Platzhalter für Text." title="Textplatzhalter"/>
          <p:cNvSpPr>
            <a:spLocks noGrp="1"/>
          </p:cNvSpPr>
          <p:nvPr>
            <p:ph type="body" idx="1"/>
          </p:nvPr>
        </p:nvSpPr>
        <p:spPr>
          <a:xfrm>
            <a:off x="590399" y="1404000"/>
            <a:ext cx="11217600" cy="48600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cxnSp>
        <p:nvCxnSpPr>
          <p:cNvPr id="21" name="Gerade Verbindung 20" descr="Graue Linie" title="Linie"/>
          <p:cNvCxnSpPr>
            <a:cxnSpLocks/>
          </p:cNvCxnSpPr>
          <p:nvPr/>
        </p:nvCxnSpPr>
        <p:spPr>
          <a:xfrm>
            <a:off x="432000" y="6538079"/>
            <a:ext cx="11807625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2" name="Grafik 21" descr="Logo der Bundesagentur für Arbeit." title="Logo"/>
          <p:cNvPicPr>
            <a:picLocks noChangeAspect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000" y="6574121"/>
            <a:ext cx="1936865" cy="257695"/>
          </a:xfrm>
          <a:prstGeom prst="rect">
            <a:avLst/>
          </a:prstGeom>
        </p:spPr>
      </p:pic>
      <p:sp>
        <p:nvSpPr>
          <p:cNvPr id="3" name="Fußzeilenplatzhalter 2" descr="Platzhalter für das Thema und das Datum der Präsentation." title="Thema-/Datumsplatzhalter Fußzeile"/>
          <p:cNvSpPr>
            <a:spLocks noGrp="1"/>
          </p:cNvSpPr>
          <p:nvPr>
            <p:ph type="ftr" sz="quarter" idx="3"/>
          </p:nvPr>
        </p:nvSpPr>
        <p:spPr>
          <a:xfrm>
            <a:off x="2700000" y="6564706"/>
            <a:ext cx="8280000" cy="27467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125">
                <a:solidFill>
                  <a:schemeClr val="tx1"/>
                </a:solidFill>
              </a:defRPr>
            </a:lvl1pPr>
          </a:lstStyle>
          <a:p>
            <a:r>
              <a:rPr lang="de-DE"/>
              <a:t>MMD_Ausrichtung_31.01.2022_Regionaldirektion_Sachsen-Anhalt-Thüringen</a:t>
            </a:r>
            <a:endParaRPr lang="de-DE" dirty="0"/>
          </a:p>
        </p:txBody>
      </p:sp>
      <p:sp>
        <p:nvSpPr>
          <p:cNvPr id="4" name="Foliennummernplatzhalter 3" descr="Seitenzahl der Folie." title="Seitenzahlplatzhalter in der Fußzeile"/>
          <p:cNvSpPr>
            <a:spLocks noGrp="1"/>
          </p:cNvSpPr>
          <p:nvPr>
            <p:ph type="sldNum" sz="quarter" idx="4"/>
          </p:nvPr>
        </p:nvSpPr>
        <p:spPr>
          <a:xfrm>
            <a:off x="11056934" y="6564706"/>
            <a:ext cx="864000" cy="27467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25">
                <a:solidFill>
                  <a:schemeClr val="tx1"/>
                </a:solidFill>
              </a:defRPr>
            </a:lvl1pPr>
          </a:lstStyle>
          <a:p>
            <a:r>
              <a:rPr lang="de-DE" dirty="0"/>
              <a:t>Seite </a:t>
            </a:r>
            <a:fld id="{A8946A1F-0169-4AB6-AEFC-44545780F863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826105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  <p:sldLayoutId id="2147483686" r:id="rId11"/>
    <p:sldLayoutId id="2147483687" r:id="rId12"/>
    <p:sldLayoutId id="2147483688" r:id="rId13"/>
    <p:sldLayoutId id="2147483689" r:id="rId14"/>
    <p:sldLayoutId id="2147483690" r:id="rId15"/>
  </p:sldLayoutIdLst>
  <p:hf sldNum="0" hdr="0" dt="0"/>
  <p:txStyles>
    <p:titleStyle>
      <a:lvl1pPr algn="l" defTabSz="914400" rtl="0" eaLnBrk="1" latinLnBrk="0" hangingPunct="1">
        <a:spcBef>
          <a:spcPct val="0"/>
        </a:spcBef>
        <a:buNone/>
        <a:defRPr sz="3000" b="1" kern="1200">
          <a:solidFill>
            <a:srgbClr val="000000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342000" indent="-342000" algn="l" defTabSz="914400" rtl="0" eaLnBrk="1" latinLnBrk="0" hangingPunct="1">
        <a:spcBef>
          <a:spcPts val="700"/>
        </a:spcBef>
        <a:spcAft>
          <a:spcPts val="0"/>
        </a:spcAft>
        <a:buClr>
          <a:srgbClr val="E2001A"/>
        </a:buClr>
        <a:buSzPct val="80000"/>
        <a:buFont typeface="Arial Black" panose="020B0A04020102020204" pitchFamily="34" charset="0"/>
        <a:buChar char="▬"/>
        <a:defRPr sz="25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572400" indent="-216000" algn="l" defTabSz="914400" rtl="0" eaLnBrk="1" latinLnBrk="0" hangingPunct="1">
        <a:spcBef>
          <a:spcPts val="600"/>
        </a:spcBef>
        <a:spcAft>
          <a:spcPts val="50"/>
        </a:spcAft>
        <a:buFont typeface="Arial" panose="020B0604020202020204" pitchFamily="34" charset="0"/>
        <a:buChar char="•"/>
        <a:defRPr sz="2125" kern="1200" baseline="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954000" indent="-216000" algn="l" defTabSz="914400" rtl="0" eaLnBrk="1" latinLnBrk="0" hangingPunct="1">
        <a:spcBef>
          <a:spcPts val="600"/>
        </a:spcBef>
        <a:spcAft>
          <a:spcPts val="50"/>
        </a:spcAft>
        <a:buFont typeface="Arial" panose="020B0604020202020204" pitchFamily="34" charset="0"/>
        <a:buChar char="•"/>
        <a:defRPr sz="2125" kern="1200" baseline="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350000" indent="-216000" algn="l" defTabSz="914400" rtl="0" eaLnBrk="1" latinLnBrk="0" hangingPunct="1">
        <a:spcBef>
          <a:spcPts val="600"/>
        </a:spcBef>
        <a:spcAft>
          <a:spcPts val="50"/>
        </a:spcAft>
        <a:buFont typeface="Arial" panose="020B0604020202020204" pitchFamily="34" charset="0"/>
        <a:buChar char="•"/>
        <a:defRPr sz="2125" kern="1200" baseline="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1728000" indent="-216000" algn="l" defTabSz="914400" rtl="0" eaLnBrk="1" latinLnBrk="0" hangingPunct="1">
        <a:spcBef>
          <a:spcPts val="600"/>
        </a:spcBef>
        <a:spcAft>
          <a:spcPts val="50"/>
        </a:spcAft>
        <a:buFont typeface="Arial" panose="020B0604020202020204" pitchFamily="34" charset="0"/>
        <a:buChar char="•"/>
        <a:defRPr sz="2125" kern="1200" baseline="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jp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66.jp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3.png"/><Relationship Id="rId13" Type="http://schemas.openxmlformats.org/officeDocument/2006/relationships/image" Target="../media/image78.jpg"/><Relationship Id="rId3" Type="http://schemas.openxmlformats.org/officeDocument/2006/relationships/image" Target="../media/image68.png"/><Relationship Id="rId7" Type="http://schemas.openxmlformats.org/officeDocument/2006/relationships/image" Target="../media/image72.png"/><Relationship Id="rId12" Type="http://schemas.openxmlformats.org/officeDocument/2006/relationships/image" Target="../media/image77.jpg"/><Relationship Id="rId2" Type="http://schemas.openxmlformats.org/officeDocument/2006/relationships/image" Target="../media/image67.png"/><Relationship Id="rId16" Type="http://schemas.openxmlformats.org/officeDocument/2006/relationships/image" Target="../media/image81.png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71.png"/><Relationship Id="rId11" Type="http://schemas.openxmlformats.org/officeDocument/2006/relationships/image" Target="../media/image76.jpg"/><Relationship Id="rId5" Type="http://schemas.openxmlformats.org/officeDocument/2006/relationships/image" Target="../media/image70.png"/><Relationship Id="rId15" Type="http://schemas.openxmlformats.org/officeDocument/2006/relationships/image" Target="../media/image80.jpg"/><Relationship Id="rId10" Type="http://schemas.openxmlformats.org/officeDocument/2006/relationships/image" Target="../media/image75.jpg"/><Relationship Id="rId4" Type="http://schemas.openxmlformats.org/officeDocument/2006/relationships/image" Target="../media/image69.png"/><Relationship Id="rId9" Type="http://schemas.openxmlformats.org/officeDocument/2006/relationships/image" Target="../media/image74.png"/><Relationship Id="rId14" Type="http://schemas.openxmlformats.org/officeDocument/2006/relationships/image" Target="../media/image79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png"/><Relationship Id="rId2" Type="http://schemas.openxmlformats.org/officeDocument/2006/relationships/image" Target="../media/image82.png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8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jpg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16.xml"/><Relationship Id="rId5" Type="http://schemas.openxmlformats.org/officeDocument/2006/relationships/image" Target="../media/image87.png"/><Relationship Id="rId4" Type="http://schemas.openxmlformats.org/officeDocument/2006/relationships/image" Target="../media/image8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jpg"/><Relationship Id="rId2" Type="http://schemas.openxmlformats.org/officeDocument/2006/relationships/image" Target="../media/image88.png"/><Relationship Id="rId1" Type="http://schemas.openxmlformats.org/officeDocument/2006/relationships/slideLayout" Target="../slideLayouts/slideLayout16.xml"/><Relationship Id="rId5" Type="http://schemas.openxmlformats.org/officeDocument/2006/relationships/image" Target="../media/image91.jpg"/><Relationship Id="rId4" Type="http://schemas.openxmlformats.org/officeDocument/2006/relationships/image" Target="../media/image90.jp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hyperlink" Target="mailto:sachsen-anhalt-thueringen@arbeitsagentur.de" TargetMode="External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2.jpg"/><Relationship Id="rId2" Type="http://schemas.openxmlformats.org/officeDocument/2006/relationships/image" Target="../media/image88.png"/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7" Type="http://schemas.openxmlformats.org/officeDocument/2006/relationships/image" Target="../media/image20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7" Type="http://schemas.openxmlformats.org/officeDocument/2006/relationships/image" Target="../media/image27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g"/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17.xml"/><Relationship Id="rId5" Type="http://schemas.openxmlformats.org/officeDocument/2006/relationships/image" Target="../media/image31.jpg"/><Relationship Id="rId4" Type="http://schemas.openxmlformats.org/officeDocument/2006/relationships/image" Target="../media/image30.jp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g"/><Relationship Id="rId1" Type="http://schemas.openxmlformats.org/officeDocument/2006/relationships/slideLayout" Target="../slideLayouts/slideLayout1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7.xml"/></Relationships>
</file>

<file path=ppt/slides/_rels/slide9.xml.rels><?xml version="1.0" encoding="UTF-8" standalone="yes"?>
<Relationships xmlns="http://schemas.openxmlformats.org/package/2006/relationships"><Relationship Id="rId13" Type="http://schemas.openxmlformats.org/officeDocument/2006/relationships/hyperlink" Target="https://www.arbeitsagentur.de/arbeitslos-arbeit-finden/aktivierungs-vermittlungsgutschein-avgs" TargetMode="External"/><Relationship Id="rId18" Type="http://schemas.openxmlformats.org/officeDocument/2006/relationships/hyperlink" Target="https://web.arbeitsagentur.de/ausbildungssuche/berufsausbildung-suche?sty=0" TargetMode="External"/><Relationship Id="rId26" Type="http://schemas.openxmlformats.org/officeDocument/2006/relationships/hyperlink" Target="https://www.arbeitsagentur.de/eservices?pk_vid=d948f0df3984c925165842746024812a" TargetMode="External"/><Relationship Id="rId39" Type="http://schemas.openxmlformats.org/officeDocument/2006/relationships/image" Target="../media/image49.png"/><Relationship Id="rId21" Type="http://schemas.openxmlformats.org/officeDocument/2006/relationships/hyperlink" Target="http://www.arbeitsagentur.de/" TargetMode="External"/><Relationship Id="rId34" Type="http://schemas.openxmlformats.org/officeDocument/2006/relationships/image" Target="../media/image45.png"/><Relationship Id="rId42" Type="http://schemas.openxmlformats.org/officeDocument/2006/relationships/image" Target="../media/image52.png"/><Relationship Id="rId47" Type="http://schemas.openxmlformats.org/officeDocument/2006/relationships/image" Target="../media/image55.png"/><Relationship Id="rId50" Type="http://schemas.openxmlformats.org/officeDocument/2006/relationships/image" Target="../media/image56.png"/><Relationship Id="rId55" Type="http://schemas.openxmlformats.org/officeDocument/2006/relationships/image" Target="../media/image61.png"/><Relationship Id="rId7" Type="http://schemas.openxmlformats.org/officeDocument/2006/relationships/image" Target="../media/image38.png"/><Relationship Id="rId2" Type="http://schemas.openxmlformats.org/officeDocument/2006/relationships/image" Target="../media/image34.png"/><Relationship Id="rId16" Type="http://schemas.openxmlformats.org/officeDocument/2006/relationships/hyperlink" Target="https://www.arbeitsagentur.de/arbeitslos-arbeit-finden/massnahme-beim-arbeitgeber-beantragen" TargetMode="External"/><Relationship Id="rId29" Type="http://schemas.openxmlformats.org/officeDocument/2006/relationships/image" Target="../media/image43.png"/><Relationship Id="rId11" Type="http://schemas.openxmlformats.org/officeDocument/2006/relationships/hyperlink" Target="https://www.arbeitsagentur.de/kursnet?pk_vid=9f7f2be00acf4a3816481287667a0ff9" TargetMode="External"/><Relationship Id="rId24" Type="http://schemas.openxmlformats.org/officeDocument/2006/relationships/hyperlink" Target="https://berufecheck.arbeitsagentur.de/berufecheck/faces/index?pk_vid=9f7f2be00acf4a3816481297837a0ff9&amp;_afrLoop=3387220726933014&amp;_afrWindowMode=0&amp;_afrWindowId=null&amp;_adf.ctrl-state=al4kok178_22" TargetMode="External"/><Relationship Id="rId32" Type="http://schemas.openxmlformats.org/officeDocument/2006/relationships/hyperlink" Target="https://www.baintranet.de/007/003/Seiten/default.aspx" TargetMode="External"/><Relationship Id="rId37" Type="http://schemas.openxmlformats.org/officeDocument/2006/relationships/image" Target="../media/image47.png"/><Relationship Id="rId40" Type="http://schemas.openxmlformats.org/officeDocument/2006/relationships/image" Target="../media/image50.png"/><Relationship Id="rId45" Type="http://schemas.openxmlformats.org/officeDocument/2006/relationships/hyperlink" Target="https://web.arbeitsagentur.de/websso-prod/login/?from=router&amp;resource_url=https%3A%2F%2Fweb.arbeitsagentur.de%2Falg-prod%2Fui%2Fpd%3Fpk_vid%3D28a632eb90194a61166358273588d00e&amp;rid=6600c89c-01ce-47c4-89fc-ede6cc9c2e09" TargetMode="External"/><Relationship Id="rId53" Type="http://schemas.openxmlformats.org/officeDocument/2006/relationships/image" Target="../media/image59.png"/><Relationship Id="rId5" Type="http://schemas.openxmlformats.org/officeDocument/2006/relationships/hyperlink" Target="https://www.arbeitsagentur.de/arbeitslosengeld/app-ba-mobil?pk_vid=9f7f2be00acf4a3816481294887a0ff9" TargetMode="External"/><Relationship Id="rId19" Type="http://schemas.openxmlformats.org/officeDocument/2006/relationships/image" Target="../media/image42.jpg"/><Relationship Id="rId4" Type="http://schemas.openxmlformats.org/officeDocument/2006/relationships/image" Target="../media/image36.png"/><Relationship Id="rId9" Type="http://schemas.openxmlformats.org/officeDocument/2006/relationships/image" Target="../media/image40.png"/><Relationship Id="rId14" Type="http://schemas.openxmlformats.org/officeDocument/2006/relationships/hyperlink" Target="https://www.arbeitsagentur.de/arbeitslos-arbeit-finden/aktivierungs-vermittlungsgutschein-avgs-private-arbeitsvermittlung" TargetMode="External"/><Relationship Id="rId22" Type="http://schemas.openxmlformats.org/officeDocument/2006/relationships/hyperlink" Target="https://www.arbeitsagentur.de/eservices" TargetMode="External"/><Relationship Id="rId27" Type="http://schemas.openxmlformats.org/officeDocument/2006/relationships/hyperlink" Target="https://www.arbeitsagentur.de/eservices#services" TargetMode="External"/><Relationship Id="rId30" Type="http://schemas.openxmlformats.org/officeDocument/2006/relationships/hyperlink" Target="https://www.arbeitsagentur.de/arbeitslos-arbeit-finden/bewerbungstraining?pk_vid=9f7f2be00acf4a3816492265487a0ff9" TargetMode="External"/><Relationship Id="rId35" Type="http://schemas.openxmlformats.org/officeDocument/2006/relationships/image" Target="../media/image46.png"/><Relationship Id="rId43" Type="http://schemas.openxmlformats.org/officeDocument/2006/relationships/image" Target="../media/image53.png"/><Relationship Id="rId48" Type="http://schemas.openxmlformats.org/officeDocument/2006/relationships/hyperlink" Target="https://www.arbeitsagentur.de/m/newplan/" TargetMode="External"/><Relationship Id="rId56" Type="http://schemas.openxmlformats.org/officeDocument/2006/relationships/image" Target="../media/image62.png"/><Relationship Id="rId8" Type="http://schemas.openxmlformats.org/officeDocument/2006/relationships/image" Target="../media/image39.png"/><Relationship Id="rId51" Type="http://schemas.openxmlformats.org/officeDocument/2006/relationships/image" Target="../media/image57.png"/><Relationship Id="rId3" Type="http://schemas.openxmlformats.org/officeDocument/2006/relationships/image" Target="../media/image35.png"/><Relationship Id="rId12" Type="http://schemas.openxmlformats.org/officeDocument/2006/relationships/hyperlink" Target="https://web.arbeitsagentur.de/sprachfoerderung/suche/berufssprachkurse" TargetMode="External"/><Relationship Id="rId17" Type="http://schemas.openxmlformats.org/officeDocument/2006/relationships/hyperlink" Target="https://web.arbeitsagentur.de/weiterbildungssuche/?pk_vid=9f7f2be00acf4a3816481289877a0ff9" TargetMode="External"/><Relationship Id="rId25" Type="http://schemas.openxmlformats.org/officeDocument/2006/relationships/hyperlink" Target="https://www.baintranet.de/007/001/Seiten/Coronavirus-News/Digitale-Lotse-der-BA.aspx" TargetMode="External"/><Relationship Id="rId33" Type="http://schemas.openxmlformats.org/officeDocument/2006/relationships/hyperlink" Target="https://www.arbeitsagentur.de/jobsuche-app?pk_vid=9f7f2be00acf4a3816481292407a0ff9" TargetMode="External"/><Relationship Id="rId38" Type="http://schemas.openxmlformats.org/officeDocument/2006/relationships/image" Target="../media/image48.png"/><Relationship Id="rId46" Type="http://schemas.openxmlformats.org/officeDocument/2006/relationships/hyperlink" Target="https://www.arbeitsagentur.de/menschen-mit-behinderungen/gleichstellung" TargetMode="External"/><Relationship Id="rId20" Type="http://schemas.openxmlformats.org/officeDocument/2006/relationships/hyperlink" Target="https://www.arbeitsagentur.de/arbeitslos-melden/" TargetMode="External"/><Relationship Id="rId41" Type="http://schemas.openxmlformats.org/officeDocument/2006/relationships/image" Target="../media/image51.png"/><Relationship Id="rId54" Type="http://schemas.openxmlformats.org/officeDocument/2006/relationships/image" Target="../media/image60.png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37.jpg"/><Relationship Id="rId15" Type="http://schemas.openxmlformats.org/officeDocument/2006/relationships/hyperlink" Target="https://www.arbeitsagentur.de/arbeitslos-arbeit-finden/massnahme-bei-traeger-beantragen" TargetMode="External"/><Relationship Id="rId23" Type="http://schemas.openxmlformats.org/officeDocument/2006/relationships/hyperlink" Target="https://berufenet.arbeitsagentur.de/berufenet/faces/index?path=null" TargetMode="External"/><Relationship Id="rId28" Type="http://schemas.openxmlformats.org/officeDocument/2006/relationships/hyperlink" Target="https://www.arbeitsagentur.de/jobsuche/?pavsuche=true" TargetMode="External"/><Relationship Id="rId36" Type="http://schemas.openxmlformats.org/officeDocument/2006/relationships/hyperlink" Target="https://www.baintranet.de/007/001/002/Seiten/Informationen-rund-um-das-Thema-OTV.aspx" TargetMode="External"/><Relationship Id="rId49" Type="http://schemas.openxmlformats.org/officeDocument/2006/relationships/hyperlink" Target="https://www.arbeitsagentur.de/karriere-und-weiterbildung/bildungsgutschein" TargetMode="External"/><Relationship Id="rId57" Type="http://schemas.openxmlformats.org/officeDocument/2006/relationships/image" Target="../media/image63.png"/><Relationship Id="rId10" Type="http://schemas.openxmlformats.org/officeDocument/2006/relationships/image" Target="../media/image41.png"/><Relationship Id="rId31" Type="http://schemas.openxmlformats.org/officeDocument/2006/relationships/image" Target="../media/image44.png"/><Relationship Id="rId44" Type="http://schemas.openxmlformats.org/officeDocument/2006/relationships/image" Target="../media/image54.png"/><Relationship Id="rId52" Type="http://schemas.openxmlformats.org/officeDocument/2006/relationships/image" Target="../media/image5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Bildplatzhalter 5">
            <a:extLst>
              <a:ext uri="{FF2B5EF4-FFF2-40B4-BE49-F238E27FC236}">
                <a16:creationId xmlns:a16="http://schemas.microsoft.com/office/drawing/2014/main" id="{DB5AB8F6-A14D-4F74-838A-16CDDB5F8052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/>
          <a:srcRect l="1982" r="1982"/>
          <a:stretch>
            <a:fillRect/>
          </a:stretch>
        </p:blipFill>
        <p:spPr>
          <a:xfrm>
            <a:off x="89999" y="457200"/>
            <a:ext cx="12149625" cy="5634000"/>
          </a:xfrm>
          <a:prstGeom prst="rect">
            <a:avLst/>
          </a:prstGeom>
        </p:spPr>
      </p:pic>
      <p:sp>
        <p:nvSpPr>
          <p:cNvPr id="2" name="Textplatzhalter 1" descr="Textplatzhalter für optionalen Text wie Thema/Version/Datum">
            <a:extLst>
              <a:ext uri="{FF2B5EF4-FFF2-40B4-BE49-F238E27FC236}">
                <a16:creationId xmlns:a16="http://schemas.microsoft.com/office/drawing/2014/main" id="{A3D12BC3-BF58-4666-844F-AA96BEF78E86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de-DE" dirty="0"/>
              <a:t>Regionaldirektion Sachsen-Anhalt-Thüringen – 19.04.2023 </a:t>
            </a:r>
          </a:p>
        </p:txBody>
      </p:sp>
      <p:sp>
        <p:nvSpPr>
          <p:cNvPr id="4" name="Titel 3" descr="Titelplatzhalter für den Titel der Präsentation">
            <a:extLst>
              <a:ext uri="{FF2B5EF4-FFF2-40B4-BE49-F238E27FC236}">
                <a16:creationId xmlns:a16="http://schemas.microsoft.com/office/drawing/2014/main" id="{A24342F5-FBB2-45AC-B43A-738F4117AE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9999" y="2178661"/>
            <a:ext cx="4142636" cy="2704424"/>
          </a:xfrm>
        </p:spPr>
        <p:txBody>
          <a:bodyPr/>
          <a:lstStyle/>
          <a:p>
            <a:r>
              <a:rPr lang="de-DE" sz="3200" dirty="0"/>
              <a:t>Digitalisierung der Verwaltung am Beispiel der Bundesagentur für Arbeit</a:t>
            </a:r>
          </a:p>
        </p:txBody>
      </p:sp>
      <p:pic>
        <p:nvPicPr>
          <p:cNvPr id="11" name="Bildplatzhalter 10"/>
          <p:cNvPicPr>
            <a:picLocks noGrp="1" noChangeAspect="1"/>
          </p:cNvPicPr>
          <p:nvPr>
            <p:ph type="pic" sz="quarter" idx="18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49" b="349"/>
          <a:stretch>
            <a:fillRect/>
          </a:stretch>
        </p:blipFill>
        <p:spPr>
          <a:xfrm>
            <a:off x="90488" y="6205538"/>
            <a:ext cx="2090737" cy="590550"/>
          </a:xfrm>
        </p:spPr>
      </p:pic>
    </p:spTree>
    <p:extLst>
      <p:ext uri="{BB962C8B-B14F-4D97-AF65-F5344CB8AC3E}">
        <p14:creationId xmlns:p14="http://schemas.microsoft.com/office/powerpoint/2010/main" val="75802077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object 3"/>
          <p:cNvGrpSpPr/>
          <p:nvPr/>
        </p:nvGrpSpPr>
        <p:grpSpPr>
          <a:xfrm>
            <a:off x="433637" y="6592835"/>
            <a:ext cx="11799663" cy="277303"/>
            <a:chOff x="431291" y="6597395"/>
            <a:chExt cx="11807825" cy="277495"/>
          </a:xfrm>
        </p:grpSpPr>
        <p:sp>
          <p:nvSpPr>
            <p:cNvPr id="4" name="object 4"/>
            <p:cNvSpPr/>
            <p:nvPr/>
          </p:nvSpPr>
          <p:spPr>
            <a:xfrm>
              <a:off x="431291" y="6600443"/>
              <a:ext cx="11807825" cy="0"/>
            </a:xfrm>
            <a:custGeom>
              <a:avLst/>
              <a:gdLst/>
              <a:ahLst/>
              <a:cxnLst/>
              <a:rect l="l" t="t" r="r" b="b"/>
              <a:pathLst>
                <a:path w="11807825">
                  <a:moveTo>
                    <a:pt x="0" y="0"/>
                  </a:moveTo>
                  <a:lnTo>
                    <a:pt x="11807571" y="0"/>
                  </a:lnTo>
                </a:path>
              </a:pathLst>
            </a:custGeom>
            <a:ln w="6096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2149"/>
            </a:p>
          </p:txBody>
        </p:sp>
        <p:sp>
          <p:nvSpPr>
            <p:cNvPr id="5" name="object 5"/>
            <p:cNvSpPr/>
            <p:nvPr/>
          </p:nvSpPr>
          <p:spPr>
            <a:xfrm>
              <a:off x="431291" y="6635495"/>
              <a:ext cx="1548383" cy="205738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 sz="2149"/>
            </a:p>
          </p:txBody>
        </p:sp>
        <p:sp>
          <p:nvSpPr>
            <p:cNvPr id="6" name="object 6"/>
            <p:cNvSpPr/>
            <p:nvPr/>
          </p:nvSpPr>
          <p:spPr>
            <a:xfrm>
              <a:off x="2700527" y="6664451"/>
              <a:ext cx="8280400" cy="210820"/>
            </a:xfrm>
            <a:custGeom>
              <a:avLst/>
              <a:gdLst/>
              <a:ahLst/>
              <a:cxnLst/>
              <a:rect l="l" t="t" r="r" b="b"/>
              <a:pathLst>
                <a:path w="8280400" h="210820">
                  <a:moveTo>
                    <a:pt x="8279892" y="0"/>
                  </a:moveTo>
                  <a:lnTo>
                    <a:pt x="0" y="0"/>
                  </a:lnTo>
                  <a:lnTo>
                    <a:pt x="0" y="210312"/>
                  </a:lnTo>
                  <a:lnTo>
                    <a:pt x="8279892" y="210312"/>
                  </a:lnTo>
                  <a:lnTo>
                    <a:pt x="8279892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sz="2149"/>
            </a:p>
          </p:txBody>
        </p:sp>
      </p:grpSp>
      <p:sp>
        <p:nvSpPr>
          <p:cNvPr id="7" name="object 7"/>
          <p:cNvSpPr txBox="1">
            <a:spLocks noGrp="1"/>
          </p:cNvSpPr>
          <p:nvPr>
            <p:ph type="title"/>
          </p:nvPr>
        </p:nvSpPr>
        <p:spPr>
          <a:xfrm>
            <a:off x="514889" y="256390"/>
            <a:ext cx="11209846" cy="750328"/>
          </a:xfrm>
          <a:prstGeom prst="rect">
            <a:avLst/>
          </a:prstGeom>
        </p:spPr>
        <p:txBody>
          <a:bodyPr vert="horz" wrap="square" lIns="0" tIns="12691" rIns="0" bIns="0" rtlCol="0" anchor="t">
            <a:spAutoFit/>
          </a:bodyPr>
          <a:lstStyle/>
          <a:p>
            <a:pPr marL="12691" marR="5076">
              <a:spcBef>
                <a:spcPts val="100"/>
              </a:spcBef>
            </a:pPr>
            <a:r>
              <a:rPr sz="2398" spc="-5" dirty="0"/>
              <a:t>Regelmäßige </a:t>
            </a:r>
            <a:r>
              <a:rPr sz="2398" dirty="0"/>
              <a:t>Auswertungen </a:t>
            </a:r>
            <a:r>
              <a:rPr sz="2398" spc="-5" dirty="0"/>
              <a:t>des Kundenfeedbacks </a:t>
            </a:r>
            <a:r>
              <a:rPr sz="2398" dirty="0"/>
              <a:t>entlang der</a:t>
            </a:r>
            <a:r>
              <a:rPr sz="2398" spc="-60" dirty="0"/>
              <a:t> </a:t>
            </a:r>
            <a:r>
              <a:rPr sz="2398" spc="-5" dirty="0"/>
              <a:t>Strecken  </a:t>
            </a:r>
            <a:r>
              <a:rPr sz="2398" dirty="0"/>
              <a:t>helfen </a:t>
            </a:r>
            <a:r>
              <a:rPr sz="2398" spc="-5" dirty="0"/>
              <a:t>bei der</a:t>
            </a:r>
            <a:r>
              <a:rPr sz="2398" spc="-20" dirty="0"/>
              <a:t> </a:t>
            </a:r>
            <a:r>
              <a:rPr sz="2398" spc="-5" dirty="0"/>
              <a:t>Weiterentwicklung</a:t>
            </a:r>
            <a:endParaRPr sz="2398" dirty="0"/>
          </a:p>
        </p:txBody>
      </p:sp>
      <p:sp>
        <p:nvSpPr>
          <p:cNvPr id="8" name="object 8"/>
          <p:cNvSpPr txBox="1"/>
          <p:nvPr/>
        </p:nvSpPr>
        <p:spPr>
          <a:xfrm>
            <a:off x="668272" y="1219321"/>
            <a:ext cx="1955717" cy="574912"/>
          </a:xfrm>
          <a:prstGeom prst="rect">
            <a:avLst/>
          </a:prstGeom>
        </p:spPr>
        <p:txBody>
          <a:bodyPr vert="horz" wrap="square" lIns="0" tIns="12691" rIns="0" bIns="0" rtlCol="0">
            <a:spAutoFit/>
          </a:bodyPr>
          <a:lstStyle/>
          <a:p>
            <a:pPr marL="12691">
              <a:spcBef>
                <a:spcPts val="100"/>
              </a:spcBef>
            </a:pPr>
            <a:r>
              <a:rPr sz="1799" b="1" u="heavy" spc="-5" dirty="0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Durchschnittliche</a:t>
            </a:r>
            <a:endParaRPr sz="1799">
              <a:latin typeface="Arial"/>
              <a:cs typeface="Arial"/>
            </a:endParaRPr>
          </a:p>
          <a:p>
            <a:pPr marL="12691">
              <a:spcBef>
                <a:spcPts val="5"/>
              </a:spcBef>
            </a:pPr>
            <a:r>
              <a:rPr sz="1799" b="1" u="heavy" dirty="0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Sternebewertung</a:t>
            </a:r>
            <a:endParaRPr sz="1799">
              <a:latin typeface="Arial"/>
              <a:cs typeface="Arial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668272" y="2014985"/>
            <a:ext cx="2017269" cy="573643"/>
          </a:xfrm>
          <a:prstGeom prst="rect">
            <a:avLst/>
          </a:prstGeom>
        </p:spPr>
        <p:txBody>
          <a:bodyPr vert="horz" wrap="square" lIns="0" tIns="12691" rIns="0" bIns="0" rtlCol="0">
            <a:spAutoFit/>
          </a:bodyPr>
          <a:lstStyle/>
          <a:p>
            <a:pPr marL="12691" marR="5076">
              <a:spcBef>
                <a:spcPts val="100"/>
              </a:spcBef>
            </a:pPr>
            <a:r>
              <a:rPr sz="1199" spc="-5" dirty="0">
                <a:latin typeface="Arial"/>
                <a:cs typeface="Arial"/>
              </a:rPr>
              <a:t>(Mittelwert der abgegebenen  Sternebewertungen </a:t>
            </a:r>
            <a:r>
              <a:rPr sz="1199" spc="-10" dirty="0">
                <a:latin typeface="Arial"/>
                <a:cs typeface="Arial"/>
              </a:rPr>
              <a:t>von </a:t>
            </a:r>
            <a:r>
              <a:rPr sz="1199" spc="-5" dirty="0">
                <a:latin typeface="Arial"/>
                <a:cs typeface="Arial"/>
              </a:rPr>
              <a:t>1 </a:t>
            </a:r>
            <a:r>
              <a:rPr sz="1199" dirty="0">
                <a:latin typeface="Arial"/>
                <a:cs typeface="Arial"/>
              </a:rPr>
              <a:t>–</a:t>
            </a:r>
            <a:r>
              <a:rPr sz="1199" spc="-55" dirty="0">
                <a:latin typeface="Arial"/>
                <a:cs typeface="Arial"/>
              </a:rPr>
              <a:t> </a:t>
            </a:r>
            <a:r>
              <a:rPr sz="1199" spc="-5" dirty="0">
                <a:latin typeface="Arial"/>
                <a:cs typeface="Arial"/>
              </a:rPr>
              <a:t>5</a:t>
            </a:r>
            <a:endParaRPr sz="1199">
              <a:latin typeface="Arial"/>
              <a:cs typeface="Arial"/>
            </a:endParaRPr>
          </a:p>
          <a:p>
            <a:pPr marL="12691"/>
            <a:r>
              <a:rPr sz="1199" spc="-5" dirty="0">
                <a:latin typeface="Arial"/>
                <a:cs typeface="Arial"/>
              </a:rPr>
              <a:t>01.01.2022 </a:t>
            </a:r>
            <a:r>
              <a:rPr sz="1199" dirty="0">
                <a:latin typeface="Arial"/>
                <a:cs typeface="Arial"/>
              </a:rPr>
              <a:t>–</a:t>
            </a:r>
            <a:r>
              <a:rPr sz="1199" spc="-45" dirty="0">
                <a:latin typeface="Arial"/>
                <a:cs typeface="Arial"/>
              </a:rPr>
              <a:t> </a:t>
            </a:r>
            <a:r>
              <a:rPr sz="1199" spc="-5" dirty="0">
                <a:latin typeface="Arial"/>
                <a:cs typeface="Arial"/>
              </a:rPr>
              <a:t>31.05.2022)</a:t>
            </a:r>
            <a:endParaRPr sz="1199">
              <a:latin typeface="Arial"/>
              <a:cs typeface="Arial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668272" y="2746252"/>
            <a:ext cx="2707672" cy="197226"/>
          </a:xfrm>
          <a:prstGeom prst="rect">
            <a:avLst/>
          </a:prstGeom>
        </p:spPr>
        <p:txBody>
          <a:bodyPr vert="horz" wrap="square" lIns="0" tIns="12691" rIns="0" bIns="0" rtlCol="0">
            <a:spAutoFit/>
          </a:bodyPr>
          <a:lstStyle/>
          <a:p>
            <a:pPr marL="12691">
              <a:spcBef>
                <a:spcPts val="100"/>
              </a:spcBef>
            </a:pPr>
            <a:r>
              <a:rPr sz="1199" b="1" spc="-10" dirty="0">
                <a:latin typeface="Arial"/>
                <a:cs typeface="Arial"/>
              </a:rPr>
              <a:t>Anzahl </a:t>
            </a:r>
            <a:r>
              <a:rPr sz="1199" b="1" dirty="0">
                <a:latin typeface="Arial"/>
                <a:cs typeface="Arial"/>
              </a:rPr>
              <a:t>Feedbacks insgesamt:</a:t>
            </a:r>
            <a:r>
              <a:rPr sz="1199" b="1" spc="-80" dirty="0">
                <a:latin typeface="Arial"/>
                <a:cs typeface="Arial"/>
              </a:rPr>
              <a:t> </a:t>
            </a:r>
            <a:r>
              <a:rPr sz="1199" b="1" dirty="0">
                <a:latin typeface="Arial"/>
                <a:cs typeface="Arial"/>
              </a:rPr>
              <a:t>28.740</a:t>
            </a:r>
            <a:endParaRPr sz="1199">
              <a:latin typeface="Arial"/>
              <a:cs typeface="Arial"/>
            </a:endParaRPr>
          </a:p>
        </p:txBody>
      </p:sp>
      <p:grpSp>
        <p:nvGrpSpPr>
          <p:cNvPr id="11" name="object 11"/>
          <p:cNvGrpSpPr/>
          <p:nvPr/>
        </p:nvGrpSpPr>
        <p:grpSpPr>
          <a:xfrm>
            <a:off x="3844149" y="1217595"/>
            <a:ext cx="1723468" cy="1723468"/>
            <a:chOff x="3844163" y="1218437"/>
            <a:chExt cx="1724660" cy="1724660"/>
          </a:xfrm>
        </p:grpSpPr>
        <p:sp>
          <p:nvSpPr>
            <p:cNvPr id="12" name="object 12"/>
            <p:cNvSpPr/>
            <p:nvPr/>
          </p:nvSpPr>
          <p:spPr>
            <a:xfrm>
              <a:off x="3844163" y="1218437"/>
              <a:ext cx="1724660" cy="1724660"/>
            </a:xfrm>
            <a:custGeom>
              <a:avLst/>
              <a:gdLst/>
              <a:ahLst/>
              <a:cxnLst/>
              <a:rect l="l" t="t" r="r" b="b"/>
              <a:pathLst>
                <a:path w="1724660" h="1724660">
                  <a:moveTo>
                    <a:pt x="862076" y="0"/>
                  </a:moveTo>
                  <a:lnTo>
                    <a:pt x="862076" y="215519"/>
                  </a:lnTo>
                  <a:lnTo>
                    <a:pt x="914946" y="217688"/>
                  </a:lnTo>
                  <a:lnTo>
                    <a:pt x="967317" y="224154"/>
                  </a:lnTo>
                  <a:lnTo>
                    <a:pt x="1018932" y="234858"/>
                  </a:lnTo>
                  <a:lnTo>
                    <a:pt x="1069535" y="249737"/>
                  </a:lnTo>
                  <a:lnTo>
                    <a:pt x="1118870" y="268732"/>
                  </a:lnTo>
                  <a:lnTo>
                    <a:pt x="1162460" y="289528"/>
                  </a:lnTo>
                  <a:lnTo>
                    <a:pt x="1203790" y="313121"/>
                  </a:lnTo>
                  <a:lnTo>
                    <a:pt x="1242795" y="339345"/>
                  </a:lnTo>
                  <a:lnTo>
                    <a:pt x="1279410" y="368035"/>
                  </a:lnTo>
                  <a:lnTo>
                    <a:pt x="1313570" y="399028"/>
                  </a:lnTo>
                  <a:lnTo>
                    <a:pt x="1345210" y="432160"/>
                  </a:lnTo>
                  <a:lnTo>
                    <a:pt x="1374264" y="467265"/>
                  </a:lnTo>
                  <a:lnTo>
                    <a:pt x="1400668" y="504181"/>
                  </a:lnTo>
                  <a:lnTo>
                    <a:pt x="1424356" y="542741"/>
                  </a:lnTo>
                  <a:lnTo>
                    <a:pt x="1445264" y="582783"/>
                  </a:lnTo>
                  <a:lnTo>
                    <a:pt x="1463325" y="624141"/>
                  </a:lnTo>
                  <a:lnTo>
                    <a:pt x="1478476" y="666652"/>
                  </a:lnTo>
                  <a:lnTo>
                    <a:pt x="1490650" y="710151"/>
                  </a:lnTo>
                  <a:lnTo>
                    <a:pt x="1499783" y="754473"/>
                  </a:lnTo>
                  <a:lnTo>
                    <a:pt x="1505810" y="799456"/>
                  </a:lnTo>
                  <a:lnTo>
                    <a:pt x="1508665" y="844933"/>
                  </a:lnTo>
                  <a:lnTo>
                    <a:pt x="1508283" y="890742"/>
                  </a:lnTo>
                  <a:lnTo>
                    <a:pt x="1504600" y="936717"/>
                  </a:lnTo>
                  <a:lnTo>
                    <a:pt x="1497550" y="982694"/>
                  </a:lnTo>
                  <a:lnTo>
                    <a:pt x="1487067" y="1028509"/>
                  </a:lnTo>
                  <a:lnTo>
                    <a:pt x="1473088" y="1073998"/>
                  </a:lnTo>
                  <a:lnTo>
                    <a:pt x="1455547" y="1118997"/>
                  </a:lnTo>
                  <a:lnTo>
                    <a:pt x="1434750" y="1162570"/>
                  </a:lnTo>
                  <a:lnTo>
                    <a:pt x="1411157" y="1203885"/>
                  </a:lnTo>
                  <a:lnTo>
                    <a:pt x="1384933" y="1242877"/>
                  </a:lnTo>
                  <a:lnTo>
                    <a:pt x="1356243" y="1279480"/>
                  </a:lnTo>
                  <a:lnTo>
                    <a:pt x="1325250" y="1313629"/>
                  </a:lnTo>
                  <a:lnTo>
                    <a:pt x="1292118" y="1345259"/>
                  </a:lnTo>
                  <a:lnTo>
                    <a:pt x="1257013" y="1374305"/>
                  </a:lnTo>
                  <a:lnTo>
                    <a:pt x="1220097" y="1400701"/>
                  </a:lnTo>
                  <a:lnTo>
                    <a:pt x="1181537" y="1424383"/>
                  </a:lnTo>
                  <a:lnTo>
                    <a:pt x="1141495" y="1445284"/>
                  </a:lnTo>
                  <a:lnTo>
                    <a:pt x="1100137" y="1463341"/>
                  </a:lnTo>
                  <a:lnTo>
                    <a:pt x="1057626" y="1478488"/>
                  </a:lnTo>
                  <a:lnTo>
                    <a:pt x="1014127" y="1490659"/>
                  </a:lnTo>
                  <a:lnTo>
                    <a:pt x="969805" y="1499789"/>
                  </a:lnTo>
                  <a:lnTo>
                    <a:pt x="924822" y="1505814"/>
                  </a:lnTo>
                  <a:lnTo>
                    <a:pt x="879345" y="1508667"/>
                  </a:lnTo>
                  <a:lnTo>
                    <a:pt x="833536" y="1508285"/>
                  </a:lnTo>
                  <a:lnTo>
                    <a:pt x="787561" y="1504601"/>
                  </a:lnTo>
                  <a:lnTo>
                    <a:pt x="741584" y="1497550"/>
                  </a:lnTo>
                  <a:lnTo>
                    <a:pt x="695769" y="1487067"/>
                  </a:lnTo>
                  <a:lnTo>
                    <a:pt x="650280" y="1473088"/>
                  </a:lnTo>
                  <a:lnTo>
                    <a:pt x="605282" y="1455547"/>
                  </a:lnTo>
                  <a:lnTo>
                    <a:pt x="561708" y="1434765"/>
                  </a:lnTo>
                  <a:lnTo>
                    <a:pt x="520393" y="1411186"/>
                  </a:lnTo>
                  <a:lnTo>
                    <a:pt x="481401" y="1384972"/>
                  </a:lnTo>
                  <a:lnTo>
                    <a:pt x="444798" y="1356290"/>
                  </a:lnTo>
                  <a:lnTo>
                    <a:pt x="410649" y="1325303"/>
                  </a:lnTo>
                  <a:lnTo>
                    <a:pt x="379019" y="1292176"/>
                  </a:lnTo>
                  <a:lnTo>
                    <a:pt x="349973" y="1257073"/>
                  </a:lnTo>
                  <a:lnTo>
                    <a:pt x="323577" y="1220160"/>
                  </a:lnTo>
                  <a:lnTo>
                    <a:pt x="299895" y="1181600"/>
                  </a:lnTo>
                  <a:lnTo>
                    <a:pt x="278994" y="1141559"/>
                  </a:lnTo>
                  <a:lnTo>
                    <a:pt x="260937" y="1100201"/>
                  </a:lnTo>
                  <a:lnTo>
                    <a:pt x="245790" y="1057690"/>
                  </a:lnTo>
                  <a:lnTo>
                    <a:pt x="233619" y="1014191"/>
                  </a:lnTo>
                  <a:lnTo>
                    <a:pt x="224489" y="969869"/>
                  </a:lnTo>
                  <a:lnTo>
                    <a:pt x="218464" y="924889"/>
                  </a:lnTo>
                  <a:lnTo>
                    <a:pt x="215611" y="879414"/>
                  </a:lnTo>
                  <a:lnTo>
                    <a:pt x="215993" y="833610"/>
                  </a:lnTo>
                  <a:lnTo>
                    <a:pt x="219677" y="787641"/>
                  </a:lnTo>
                  <a:lnTo>
                    <a:pt x="226728" y="741672"/>
                  </a:lnTo>
                  <a:lnTo>
                    <a:pt x="237211" y="695867"/>
                  </a:lnTo>
                  <a:lnTo>
                    <a:pt x="251190" y="650391"/>
                  </a:lnTo>
                  <a:lnTo>
                    <a:pt x="268732" y="605409"/>
                  </a:lnTo>
                  <a:lnTo>
                    <a:pt x="70865" y="519811"/>
                  </a:lnTo>
                  <a:lnTo>
                    <a:pt x="52224" y="566622"/>
                  </a:lnTo>
                  <a:lnTo>
                    <a:pt x="36378" y="614338"/>
                  </a:lnTo>
                  <a:lnTo>
                    <a:pt x="23353" y="662835"/>
                  </a:lnTo>
                  <a:lnTo>
                    <a:pt x="13176" y="711993"/>
                  </a:lnTo>
                  <a:lnTo>
                    <a:pt x="5873" y="761688"/>
                  </a:lnTo>
                  <a:lnTo>
                    <a:pt x="1472" y="811799"/>
                  </a:lnTo>
                  <a:lnTo>
                    <a:pt x="0" y="862203"/>
                  </a:lnTo>
                  <a:lnTo>
                    <a:pt x="1364" y="911123"/>
                  </a:lnTo>
                  <a:lnTo>
                    <a:pt x="5410" y="959327"/>
                  </a:lnTo>
                  <a:lnTo>
                    <a:pt x="12063" y="1006742"/>
                  </a:lnTo>
                  <a:lnTo>
                    <a:pt x="21252" y="1053296"/>
                  </a:lnTo>
                  <a:lnTo>
                    <a:pt x="32903" y="1098916"/>
                  </a:lnTo>
                  <a:lnTo>
                    <a:pt x="46943" y="1143528"/>
                  </a:lnTo>
                  <a:lnTo>
                    <a:pt x="63301" y="1187060"/>
                  </a:lnTo>
                  <a:lnTo>
                    <a:pt x="81903" y="1229440"/>
                  </a:lnTo>
                  <a:lnTo>
                    <a:pt x="102676" y="1270594"/>
                  </a:lnTo>
                  <a:lnTo>
                    <a:pt x="125548" y="1310451"/>
                  </a:lnTo>
                  <a:lnTo>
                    <a:pt x="150446" y="1348936"/>
                  </a:lnTo>
                  <a:lnTo>
                    <a:pt x="177297" y="1385977"/>
                  </a:lnTo>
                  <a:lnTo>
                    <a:pt x="206028" y="1421502"/>
                  </a:lnTo>
                  <a:lnTo>
                    <a:pt x="236567" y="1455438"/>
                  </a:lnTo>
                  <a:lnTo>
                    <a:pt x="268840" y="1487711"/>
                  </a:lnTo>
                  <a:lnTo>
                    <a:pt x="302776" y="1518250"/>
                  </a:lnTo>
                  <a:lnTo>
                    <a:pt x="338301" y="1546981"/>
                  </a:lnTo>
                  <a:lnTo>
                    <a:pt x="375342" y="1573832"/>
                  </a:lnTo>
                  <a:lnTo>
                    <a:pt x="413827" y="1598730"/>
                  </a:lnTo>
                  <a:lnTo>
                    <a:pt x="453684" y="1621602"/>
                  </a:lnTo>
                  <a:lnTo>
                    <a:pt x="494838" y="1642375"/>
                  </a:lnTo>
                  <a:lnTo>
                    <a:pt x="537218" y="1660977"/>
                  </a:lnTo>
                  <a:lnTo>
                    <a:pt x="580750" y="1677335"/>
                  </a:lnTo>
                  <a:lnTo>
                    <a:pt x="625362" y="1691375"/>
                  </a:lnTo>
                  <a:lnTo>
                    <a:pt x="670982" y="1703026"/>
                  </a:lnTo>
                  <a:lnTo>
                    <a:pt x="717536" y="1712215"/>
                  </a:lnTo>
                  <a:lnTo>
                    <a:pt x="764951" y="1718868"/>
                  </a:lnTo>
                  <a:lnTo>
                    <a:pt x="813155" y="1722914"/>
                  </a:lnTo>
                  <a:lnTo>
                    <a:pt x="862076" y="1724279"/>
                  </a:lnTo>
                  <a:lnTo>
                    <a:pt x="911009" y="1722914"/>
                  </a:lnTo>
                  <a:lnTo>
                    <a:pt x="959225" y="1718868"/>
                  </a:lnTo>
                  <a:lnTo>
                    <a:pt x="1006651" y="1712215"/>
                  </a:lnTo>
                  <a:lnTo>
                    <a:pt x="1053215" y="1703026"/>
                  </a:lnTo>
                  <a:lnTo>
                    <a:pt x="1098844" y="1691375"/>
                  </a:lnTo>
                  <a:lnTo>
                    <a:pt x="1143465" y="1677335"/>
                  </a:lnTo>
                  <a:lnTo>
                    <a:pt x="1187005" y="1660977"/>
                  </a:lnTo>
                  <a:lnTo>
                    <a:pt x="1229392" y="1642375"/>
                  </a:lnTo>
                  <a:lnTo>
                    <a:pt x="1270553" y="1621602"/>
                  </a:lnTo>
                  <a:lnTo>
                    <a:pt x="1310415" y="1598730"/>
                  </a:lnTo>
                  <a:lnTo>
                    <a:pt x="1348905" y="1573832"/>
                  </a:lnTo>
                  <a:lnTo>
                    <a:pt x="1385951" y="1546981"/>
                  </a:lnTo>
                  <a:lnTo>
                    <a:pt x="1421481" y="1518250"/>
                  </a:lnTo>
                  <a:lnTo>
                    <a:pt x="1455420" y="1487711"/>
                  </a:lnTo>
                  <a:lnTo>
                    <a:pt x="1487697" y="1455438"/>
                  </a:lnTo>
                  <a:lnTo>
                    <a:pt x="1518238" y="1421502"/>
                  </a:lnTo>
                  <a:lnTo>
                    <a:pt x="1546972" y="1385977"/>
                  </a:lnTo>
                  <a:lnTo>
                    <a:pt x="1573825" y="1348936"/>
                  </a:lnTo>
                  <a:lnTo>
                    <a:pt x="1598725" y="1310451"/>
                  </a:lnTo>
                  <a:lnTo>
                    <a:pt x="1621598" y="1270594"/>
                  </a:lnTo>
                  <a:lnTo>
                    <a:pt x="1642372" y="1229440"/>
                  </a:lnTo>
                  <a:lnTo>
                    <a:pt x="1660975" y="1187060"/>
                  </a:lnTo>
                  <a:lnTo>
                    <a:pt x="1677333" y="1143528"/>
                  </a:lnTo>
                  <a:lnTo>
                    <a:pt x="1691375" y="1098916"/>
                  </a:lnTo>
                  <a:lnTo>
                    <a:pt x="1703026" y="1053296"/>
                  </a:lnTo>
                  <a:lnTo>
                    <a:pt x="1712215" y="1006742"/>
                  </a:lnTo>
                  <a:lnTo>
                    <a:pt x="1718868" y="959327"/>
                  </a:lnTo>
                  <a:lnTo>
                    <a:pt x="1722914" y="911123"/>
                  </a:lnTo>
                  <a:lnTo>
                    <a:pt x="1724278" y="862203"/>
                  </a:lnTo>
                  <a:lnTo>
                    <a:pt x="1722914" y="813269"/>
                  </a:lnTo>
                  <a:lnTo>
                    <a:pt x="1718868" y="765053"/>
                  </a:lnTo>
                  <a:lnTo>
                    <a:pt x="1712215" y="717627"/>
                  </a:lnTo>
                  <a:lnTo>
                    <a:pt x="1703026" y="671063"/>
                  </a:lnTo>
                  <a:lnTo>
                    <a:pt x="1691375" y="625434"/>
                  </a:lnTo>
                  <a:lnTo>
                    <a:pt x="1677333" y="580813"/>
                  </a:lnTo>
                  <a:lnTo>
                    <a:pt x="1660975" y="537273"/>
                  </a:lnTo>
                  <a:lnTo>
                    <a:pt x="1642372" y="494886"/>
                  </a:lnTo>
                  <a:lnTo>
                    <a:pt x="1621598" y="453725"/>
                  </a:lnTo>
                  <a:lnTo>
                    <a:pt x="1598725" y="413863"/>
                  </a:lnTo>
                  <a:lnTo>
                    <a:pt x="1573825" y="375373"/>
                  </a:lnTo>
                  <a:lnTo>
                    <a:pt x="1546972" y="338327"/>
                  </a:lnTo>
                  <a:lnTo>
                    <a:pt x="1518238" y="302797"/>
                  </a:lnTo>
                  <a:lnTo>
                    <a:pt x="1487697" y="268858"/>
                  </a:lnTo>
                  <a:lnTo>
                    <a:pt x="1455420" y="236581"/>
                  </a:lnTo>
                  <a:lnTo>
                    <a:pt x="1421481" y="206040"/>
                  </a:lnTo>
                  <a:lnTo>
                    <a:pt x="1385951" y="177306"/>
                  </a:lnTo>
                  <a:lnTo>
                    <a:pt x="1348905" y="150453"/>
                  </a:lnTo>
                  <a:lnTo>
                    <a:pt x="1310415" y="125553"/>
                  </a:lnTo>
                  <a:lnTo>
                    <a:pt x="1270553" y="102680"/>
                  </a:lnTo>
                  <a:lnTo>
                    <a:pt x="1229392" y="81906"/>
                  </a:lnTo>
                  <a:lnTo>
                    <a:pt x="1187005" y="63303"/>
                  </a:lnTo>
                  <a:lnTo>
                    <a:pt x="1143465" y="46945"/>
                  </a:lnTo>
                  <a:lnTo>
                    <a:pt x="1098844" y="32903"/>
                  </a:lnTo>
                  <a:lnTo>
                    <a:pt x="1053215" y="21252"/>
                  </a:lnTo>
                  <a:lnTo>
                    <a:pt x="1006651" y="12063"/>
                  </a:lnTo>
                  <a:lnTo>
                    <a:pt x="959225" y="5410"/>
                  </a:lnTo>
                  <a:lnTo>
                    <a:pt x="911009" y="1364"/>
                  </a:lnTo>
                  <a:lnTo>
                    <a:pt x="862076" y="0"/>
                  </a:lnTo>
                  <a:close/>
                </a:path>
              </a:pathLst>
            </a:custGeom>
            <a:solidFill>
              <a:srgbClr val="E1001A"/>
            </a:solidFill>
          </p:spPr>
          <p:txBody>
            <a:bodyPr wrap="square" lIns="0" tIns="0" rIns="0" bIns="0" rtlCol="0"/>
            <a:lstStyle/>
            <a:p>
              <a:endParaRPr sz="2149"/>
            </a:p>
          </p:txBody>
        </p:sp>
        <p:sp>
          <p:nvSpPr>
            <p:cNvPr id="13" name="object 13"/>
            <p:cNvSpPr/>
            <p:nvPr/>
          </p:nvSpPr>
          <p:spPr>
            <a:xfrm>
              <a:off x="3915029" y="1218437"/>
              <a:ext cx="791210" cy="605790"/>
            </a:xfrm>
            <a:custGeom>
              <a:avLst/>
              <a:gdLst/>
              <a:ahLst/>
              <a:cxnLst/>
              <a:rect l="l" t="t" r="r" b="b"/>
              <a:pathLst>
                <a:path w="791210" h="605789">
                  <a:moveTo>
                    <a:pt x="791210" y="0"/>
                  </a:moveTo>
                  <a:lnTo>
                    <a:pt x="742336" y="1379"/>
                  </a:lnTo>
                  <a:lnTo>
                    <a:pt x="694001" y="5476"/>
                  </a:lnTo>
                  <a:lnTo>
                    <a:pt x="646298" y="12232"/>
                  </a:lnTo>
                  <a:lnTo>
                    <a:pt x="599317" y="21586"/>
                  </a:lnTo>
                  <a:lnTo>
                    <a:pt x="553150" y="33477"/>
                  </a:lnTo>
                  <a:lnTo>
                    <a:pt x="507888" y="47846"/>
                  </a:lnTo>
                  <a:lnTo>
                    <a:pt x="463625" y="64633"/>
                  </a:lnTo>
                  <a:lnTo>
                    <a:pt x="420450" y="83777"/>
                  </a:lnTo>
                  <a:lnTo>
                    <a:pt x="378457" y="105219"/>
                  </a:lnTo>
                  <a:lnTo>
                    <a:pt x="337735" y="128897"/>
                  </a:lnTo>
                  <a:lnTo>
                    <a:pt x="298378" y="154753"/>
                  </a:lnTo>
                  <a:lnTo>
                    <a:pt x="260477" y="182725"/>
                  </a:lnTo>
                  <a:lnTo>
                    <a:pt x="224123" y="212755"/>
                  </a:lnTo>
                  <a:lnTo>
                    <a:pt x="189408" y="244780"/>
                  </a:lnTo>
                  <a:lnTo>
                    <a:pt x="156424" y="278742"/>
                  </a:lnTo>
                  <a:lnTo>
                    <a:pt x="125263" y="314581"/>
                  </a:lnTo>
                  <a:lnTo>
                    <a:pt x="96015" y="352235"/>
                  </a:lnTo>
                  <a:lnTo>
                    <a:pt x="68774" y="391645"/>
                  </a:lnTo>
                  <a:lnTo>
                    <a:pt x="43629" y="432751"/>
                  </a:lnTo>
                  <a:lnTo>
                    <a:pt x="20674" y="475493"/>
                  </a:lnTo>
                  <a:lnTo>
                    <a:pt x="0" y="519811"/>
                  </a:lnTo>
                  <a:lnTo>
                    <a:pt x="197866" y="605409"/>
                  </a:lnTo>
                  <a:lnTo>
                    <a:pt x="218565" y="562018"/>
                  </a:lnTo>
                  <a:lnTo>
                    <a:pt x="242176" y="520689"/>
                  </a:lnTo>
                  <a:lnTo>
                    <a:pt x="268541" y="481521"/>
                  </a:lnTo>
                  <a:lnTo>
                    <a:pt x="297505" y="444619"/>
                  </a:lnTo>
                  <a:lnTo>
                    <a:pt x="328913" y="410082"/>
                  </a:lnTo>
                  <a:lnTo>
                    <a:pt x="362609" y="378014"/>
                  </a:lnTo>
                  <a:lnTo>
                    <a:pt x="398438" y="348516"/>
                  </a:lnTo>
                  <a:lnTo>
                    <a:pt x="436245" y="321690"/>
                  </a:lnTo>
                  <a:lnTo>
                    <a:pt x="475872" y="297639"/>
                  </a:lnTo>
                  <a:lnTo>
                    <a:pt x="517166" y="276464"/>
                  </a:lnTo>
                  <a:lnTo>
                    <a:pt x="559971" y="258266"/>
                  </a:lnTo>
                  <a:lnTo>
                    <a:pt x="604131" y="243149"/>
                  </a:lnTo>
                  <a:lnTo>
                    <a:pt x="649490" y="231214"/>
                  </a:lnTo>
                  <a:lnTo>
                    <a:pt x="695893" y="222562"/>
                  </a:lnTo>
                  <a:lnTo>
                    <a:pt x="743185" y="217296"/>
                  </a:lnTo>
                  <a:lnTo>
                    <a:pt x="791210" y="215519"/>
                  </a:lnTo>
                  <a:lnTo>
                    <a:pt x="791210" y="0"/>
                  </a:lnTo>
                  <a:close/>
                </a:path>
              </a:pathLst>
            </a:custGeom>
            <a:solidFill>
              <a:srgbClr val="464646"/>
            </a:solidFill>
          </p:spPr>
          <p:txBody>
            <a:bodyPr wrap="square" lIns="0" tIns="0" rIns="0" bIns="0" rtlCol="0"/>
            <a:lstStyle/>
            <a:p>
              <a:endParaRPr sz="2149"/>
            </a:p>
          </p:txBody>
        </p:sp>
      </p:grpSp>
      <p:sp>
        <p:nvSpPr>
          <p:cNvPr id="14" name="object 14"/>
          <p:cNvSpPr txBox="1"/>
          <p:nvPr/>
        </p:nvSpPr>
        <p:spPr>
          <a:xfrm>
            <a:off x="4313597" y="1740473"/>
            <a:ext cx="787490" cy="299513"/>
          </a:xfrm>
          <a:prstGeom prst="rect">
            <a:avLst/>
          </a:prstGeom>
        </p:spPr>
        <p:txBody>
          <a:bodyPr vert="horz" wrap="square" lIns="0" tIns="12691" rIns="0" bIns="0" rtlCol="0">
            <a:spAutoFit/>
          </a:bodyPr>
          <a:lstStyle/>
          <a:p>
            <a:pPr marL="12691">
              <a:spcBef>
                <a:spcPts val="100"/>
              </a:spcBef>
            </a:pPr>
            <a:r>
              <a:rPr sz="1799" b="1" spc="-5" dirty="0">
                <a:latin typeface="Arial"/>
                <a:cs typeface="Arial"/>
              </a:rPr>
              <a:t>4,08 </a:t>
            </a:r>
            <a:r>
              <a:rPr sz="1799" b="1" dirty="0">
                <a:latin typeface="Arial"/>
                <a:cs typeface="Arial"/>
              </a:rPr>
              <a:t>/</a:t>
            </a:r>
            <a:r>
              <a:rPr sz="1799" b="1" spc="-75" dirty="0">
                <a:latin typeface="Arial"/>
                <a:cs typeface="Arial"/>
              </a:rPr>
              <a:t> </a:t>
            </a:r>
            <a:r>
              <a:rPr sz="1799" b="1" spc="-5" dirty="0">
                <a:latin typeface="Arial"/>
                <a:cs typeface="Arial"/>
              </a:rPr>
              <a:t>5</a:t>
            </a:r>
            <a:endParaRPr sz="1799">
              <a:latin typeface="Arial"/>
              <a:cs typeface="Arial"/>
            </a:endParaRPr>
          </a:p>
        </p:txBody>
      </p:sp>
      <p:grpSp>
        <p:nvGrpSpPr>
          <p:cNvPr id="15" name="object 15"/>
          <p:cNvGrpSpPr/>
          <p:nvPr/>
        </p:nvGrpSpPr>
        <p:grpSpPr>
          <a:xfrm>
            <a:off x="4472492" y="2121464"/>
            <a:ext cx="467672" cy="399139"/>
            <a:chOff x="4472940" y="2122931"/>
            <a:chExt cx="467995" cy="399415"/>
          </a:xfrm>
        </p:grpSpPr>
        <p:sp>
          <p:nvSpPr>
            <p:cNvPr id="16" name="object 16"/>
            <p:cNvSpPr/>
            <p:nvPr/>
          </p:nvSpPr>
          <p:spPr>
            <a:xfrm>
              <a:off x="4485894" y="2135885"/>
              <a:ext cx="441959" cy="373380"/>
            </a:xfrm>
            <a:custGeom>
              <a:avLst/>
              <a:gdLst/>
              <a:ahLst/>
              <a:cxnLst/>
              <a:rect l="l" t="t" r="r" b="b"/>
              <a:pathLst>
                <a:path w="441960" h="373380">
                  <a:moveTo>
                    <a:pt x="220979" y="0"/>
                  </a:moveTo>
                  <a:lnTo>
                    <a:pt x="168782" y="142621"/>
                  </a:lnTo>
                  <a:lnTo>
                    <a:pt x="0" y="142621"/>
                  </a:lnTo>
                  <a:lnTo>
                    <a:pt x="136525" y="230759"/>
                  </a:lnTo>
                  <a:lnTo>
                    <a:pt x="84454" y="373380"/>
                  </a:lnTo>
                  <a:lnTo>
                    <a:pt x="220979" y="285242"/>
                  </a:lnTo>
                  <a:lnTo>
                    <a:pt x="357504" y="373380"/>
                  </a:lnTo>
                  <a:lnTo>
                    <a:pt x="305434" y="230759"/>
                  </a:lnTo>
                  <a:lnTo>
                    <a:pt x="441959" y="142621"/>
                  </a:lnTo>
                  <a:lnTo>
                    <a:pt x="273176" y="142621"/>
                  </a:lnTo>
                  <a:lnTo>
                    <a:pt x="220979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2149"/>
            </a:p>
          </p:txBody>
        </p:sp>
        <p:sp>
          <p:nvSpPr>
            <p:cNvPr id="17" name="object 17"/>
            <p:cNvSpPr/>
            <p:nvPr/>
          </p:nvSpPr>
          <p:spPr>
            <a:xfrm>
              <a:off x="4485894" y="2135885"/>
              <a:ext cx="441959" cy="373380"/>
            </a:xfrm>
            <a:custGeom>
              <a:avLst/>
              <a:gdLst/>
              <a:ahLst/>
              <a:cxnLst/>
              <a:rect l="l" t="t" r="r" b="b"/>
              <a:pathLst>
                <a:path w="441960" h="373380">
                  <a:moveTo>
                    <a:pt x="0" y="142621"/>
                  </a:moveTo>
                  <a:lnTo>
                    <a:pt x="168782" y="142621"/>
                  </a:lnTo>
                  <a:lnTo>
                    <a:pt x="220979" y="0"/>
                  </a:lnTo>
                  <a:lnTo>
                    <a:pt x="273176" y="142621"/>
                  </a:lnTo>
                  <a:lnTo>
                    <a:pt x="441959" y="142621"/>
                  </a:lnTo>
                  <a:lnTo>
                    <a:pt x="305434" y="230759"/>
                  </a:lnTo>
                  <a:lnTo>
                    <a:pt x="357504" y="373380"/>
                  </a:lnTo>
                  <a:lnTo>
                    <a:pt x="220979" y="285242"/>
                  </a:lnTo>
                  <a:lnTo>
                    <a:pt x="84454" y="373380"/>
                  </a:lnTo>
                  <a:lnTo>
                    <a:pt x="136525" y="230759"/>
                  </a:lnTo>
                  <a:lnTo>
                    <a:pt x="0" y="142621"/>
                  </a:lnTo>
                  <a:close/>
                </a:path>
              </a:pathLst>
            </a:custGeom>
            <a:ln w="2590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2149"/>
            </a:p>
          </p:txBody>
        </p:sp>
      </p:grpSp>
      <p:sp>
        <p:nvSpPr>
          <p:cNvPr id="18" name="object 18"/>
          <p:cNvSpPr/>
          <p:nvPr/>
        </p:nvSpPr>
        <p:spPr>
          <a:xfrm>
            <a:off x="6752952" y="1196998"/>
            <a:ext cx="3120051" cy="182838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2149"/>
          </a:p>
        </p:txBody>
      </p:sp>
      <p:sp>
        <p:nvSpPr>
          <p:cNvPr id="19" name="object 19"/>
          <p:cNvSpPr txBox="1"/>
          <p:nvPr/>
        </p:nvSpPr>
        <p:spPr>
          <a:xfrm>
            <a:off x="9426764" y="1921450"/>
            <a:ext cx="332510" cy="197226"/>
          </a:xfrm>
          <a:prstGeom prst="rect">
            <a:avLst/>
          </a:prstGeom>
        </p:spPr>
        <p:txBody>
          <a:bodyPr vert="horz" wrap="square" lIns="0" tIns="12691" rIns="0" bIns="0" rtlCol="0">
            <a:spAutoFit/>
          </a:bodyPr>
          <a:lstStyle/>
          <a:p>
            <a:pPr marL="12691">
              <a:spcBef>
                <a:spcPts val="100"/>
              </a:spcBef>
            </a:pPr>
            <a:r>
              <a:rPr sz="1199" b="1" spc="-5" dirty="0">
                <a:latin typeface="Arial"/>
                <a:cs typeface="Arial"/>
              </a:rPr>
              <a:t>59%</a:t>
            </a:r>
            <a:endParaRPr sz="1199">
              <a:latin typeface="Arial"/>
              <a:cs typeface="Arial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7155668" y="2024756"/>
            <a:ext cx="332510" cy="197226"/>
          </a:xfrm>
          <a:prstGeom prst="rect">
            <a:avLst/>
          </a:prstGeom>
        </p:spPr>
        <p:txBody>
          <a:bodyPr vert="horz" wrap="square" lIns="0" tIns="12691" rIns="0" bIns="0" rtlCol="0">
            <a:spAutoFit/>
          </a:bodyPr>
          <a:lstStyle/>
          <a:p>
            <a:pPr marL="12691">
              <a:spcBef>
                <a:spcPts val="100"/>
              </a:spcBef>
            </a:pPr>
            <a:r>
              <a:rPr sz="1199" b="1" spc="-5" dirty="0">
                <a:latin typeface="Arial"/>
                <a:cs typeface="Arial"/>
              </a:rPr>
              <a:t>16%</a:t>
            </a:r>
            <a:endParaRPr sz="1199">
              <a:latin typeface="Arial"/>
              <a:cs typeface="Arial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7037259" y="1540713"/>
            <a:ext cx="332510" cy="197226"/>
          </a:xfrm>
          <a:prstGeom prst="rect">
            <a:avLst/>
          </a:prstGeom>
        </p:spPr>
        <p:txBody>
          <a:bodyPr vert="horz" wrap="square" lIns="0" tIns="12691" rIns="0" bIns="0" rtlCol="0">
            <a:spAutoFit/>
          </a:bodyPr>
          <a:lstStyle/>
          <a:p>
            <a:pPr marL="12691">
              <a:spcBef>
                <a:spcPts val="100"/>
              </a:spcBef>
            </a:pPr>
            <a:r>
              <a:rPr sz="1199" b="1" spc="-5" dirty="0">
                <a:latin typeface="Arial"/>
                <a:cs typeface="Arial"/>
              </a:rPr>
              <a:t>10%</a:t>
            </a:r>
            <a:endParaRPr sz="1199">
              <a:latin typeface="Arial"/>
              <a:cs typeface="Arial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7391726" y="1284807"/>
            <a:ext cx="246844" cy="197226"/>
          </a:xfrm>
          <a:prstGeom prst="rect">
            <a:avLst/>
          </a:prstGeom>
        </p:spPr>
        <p:txBody>
          <a:bodyPr vert="horz" wrap="square" lIns="0" tIns="12691" rIns="0" bIns="0" rtlCol="0">
            <a:spAutoFit/>
          </a:bodyPr>
          <a:lstStyle/>
          <a:p>
            <a:pPr marL="12691">
              <a:spcBef>
                <a:spcPts val="100"/>
              </a:spcBef>
            </a:pPr>
            <a:r>
              <a:rPr sz="1199" b="1" dirty="0">
                <a:latin typeface="Arial"/>
                <a:cs typeface="Arial"/>
              </a:rPr>
              <a:t>5%</a:t>
            </a:r>
            <a:endParaRPr sz="1199">
              <a:latin typeface="Arial"/>
              <a:cs typeface="Arial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7865362" y="1255034"/>
            <a:ext cx="332510" cy="197226"/>
          </a:xfrm>
          <a:prstGeom prst="rect">
            <a:avLst/>
          </a:prstGeom>
        </p:spPr>
        <p:txBody>
          <a:bodyPr vert="horz" wrap="square" lIns="0" tIns="12691" rIns="0" bIns="0" rtlCol="0">
            <a:spAutoFit/>
          </a:bodyPr>
          <a:lstStyle/>
          <a:p>
            <a:pPr marL="12691">
              <a:spcBef>
                <a:spcPts val="100"/>
              </a:spcBef>
            </a:pPr>
            <a:r>
              <a:rPr sz="1199" b="1" spc="-5" dirty="0">
                <a:latin typeface="Arial"/>
                <a:cs typeface="Arial"/>
              </a:rPr>
              <a:t>10%</a:t>
            </a:r>
            <a:endParaRPr sz="1199">
              <a:latin typeface="Arial"/>
              <a:cs typeface="Arial"/>
            </a:endParaRPr>
          </a:p>
        </p:txBody>
      </p:sp>
      <p:grpSp>
        <p:nvGrpSpPr>
          <p:cNvPr id="24" name="object 24"/>
          <p:cNvGrpSpPr/>
          <p:nvPr/>
        </p:nvGrpSpPr>
        <p:grpSpPr>
          <a:xfrm>
            <a:off x="10951106" y="1577773"/>
            <a:ext cx="104067" cy="102164"/>
            <a:chOff x="10956035" y="1578863"/>
            <a:chExt cx="104139" cy="102235"/>
          </a:xfrm>
        </p:grpSpPr>
        <p:sp>
          <p:nvSpPr>
            <p:cNvPr id="25" name="object 25"/>
            <p:cNvSpPr/>
            <p:nvPr/>
          </p:nvSpPr>
          <p:spPr>
            <a:xfrm>
              <a:off x="10968989" y="1591817"/>
              <a:ext cx="78105" cy="76200"/>
            </a:xfrm>
            <a:custGeom>
              <a:avLst/>
              <a:gdLst/>
              <a:ahLst/>
              <a:cxnLst/>
              <a:rect l="l" t="t" r="r" b="b"/>
              <a:pathLst>
                <a:path w="78104" h="76200">
                  <a:moveTo>
                    <a:pt x="77724" y="0"/>
                  </a:moveTo>
                  <a:lnTo>
                    <a:pt x="0" y="0"/>
                  </a:lnTo>
                  <a:lnTo>
                    <a:pt x="0" y="76200"/>
                  </a:lnTo>
                  <a:lnTo>
                    <a:pt x="77724" y="76200"/>
                  </a:lnTo>
                  <a:lnTo>
                    <a:pt x="77724" y="0"/>
                  </a:lnTo>
                  <a:close/>
                </a:path>
              </a:pathLst>
            </a:custGeom>
            <a:solidFill>
              <a:srgbClr val="00AF50"/>
            </a:solidFill>
          </p:spPr>
          <p:txBody>
            <a:bodyPr wrap="square" lIns="0" tIns="0" rIns="0" bIns="0" rtlCol="0"/>
            <a:lstStyle/>
            <a:p>
              <a:endParaRPr sz="2149"/>
            </a:p>
          </p:txBody>
        </p:sp>
        <p:sp>
          <p:nvSpPr>
            <p:cNvPr id="26" name="object 26"/>
            <p:cNvSpPr/>
            <p:nvPr/>
          </p:nvSpPr>
          <p:spPr>
            <a:xfrm>
              <a:off x="10968989" y="1591817"/>
              <a:ext cx="78105" cy="76200"/>
            </a:xfrm>
            <a:custGeom>
              <a:avLst/>
              <a:gdLst/>
              <a:ahLst/>
              <a:cxnLst/>
              <a:rect l="l" t="t" r="r" b="b"/>
              <a:pathLst>
                <a:path w="78104" h="76200">
                  <a:moveTo>
                    <a:pt x="0" y="76200"/>
                  </a:moveTo>
                  <a:lnTo>
                    <a:pt x="77724" y="76200"/>
                  </a:lnTo>
                  <a:lnTo>
                    <a:pt x="77724" y="0"/>
                  </a:lnTo>
                  <a:lnTo>
                    <a:pt x="0" y="0"/>
                  </a:lnTo>
                  <a:lnTo>
                    <a:pt x="0" y="76200"/>
                  </a:lnTo>
                  <a:close/>
                </a:path>
              </a:pathLst>
            </a:custGeom>
            <a:ln w="25908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 sz="2149"/>
            </a:p>
          </p:txBody>
        </p:sp>
      </p:grpSp>
      <p:sp>
        <p:nvSpPr>
          <p:cNvPr id="27" name="object 27"/>
          <p:cNvSpPr txBox="1"/>
          <p:nvPr/>
        </p:nvSpPr>
        <p:spPr>
          <a:xfrm>
            <a:off x="11063297" y="1450480"/>
            <a:ext cx="625677" cy="1246912"/>
          </a:xfrm>
          <a:prstGeom prst="rect">
            <a:avLst/>
          </a:prstGeom>
        </p:spPr>
        <p:txBody>
          <a:bodyPr vert="horz" wrap="square" lIns="0" tIns="74244" rIns="0" bIns="0" rtlCol="0">
            <a:spAutoFit/>
          </a:bodyPr>
          <a:lstStyle/>
          <a:p>
            <a:pPr marL="12691">
              <a:spcBef>
                <a:spcPts val="585"/>
              </a:spcBef>
            </a:pPr>
            <a:r>
              <a:rPr sz="1199" b="1" spc="-5" dirty="0">
                <a:latin typeface="Arial"/>
                <a:cs typeface="Arial"/>
              </a:rPr>
              <a:t>5</a:t>
            </a:r>
            <a:r>
              <a:rPr sz="1199" b="1" spc="-95" dirty="0">
                <a:latin typeface="Arial"/>
                <a:cs typeface="Arial"/>
              </a:rPr>
              <a:t> </a:t>
            </a:r>
            <a:r>
              <a:rPr sz="1199" b="1" spc="-5" dirty="0">
                <a:latin typeface="Arial"/>
                <a:cs typeface="Arial"/>
              </a:rPr>
              <a:t>Sterne</a:t>
            </a:r>
            <a:endParaRPr sz="1199">
              <a:latin typeface="Arial"/>
              <a:cs typeface="Arial"/>
            </a:endParaRPr>
          </a:p>
          <a:p>
            <a:pPr marL="12691">
              <a:spcBef>
                <a:spcPts val="484"/>
              </a:spcBef>
            </a:pPr>
            <a:r>
              <a:rPr sz="1199" b="1" spc="-5" dirty="0">
                <a:latin typeface="Arial"/>
                <a:cs typeface="Arial"/>
              </a:rPr>
              <a:t>4</a:t>
            </a:r>
            <a:r>
              <a:rPr sz="1199" b="1" spc="-95" dirty="0">
                <a:latin typeface="Arial"/>
                <a:cs typeface="Arial"/>
              </a:rPr>
              <a:t> </a:t>
            </a:r>
            <a:r>
              <a:rPr sz="1199" b="1" spc="-5" dirty="0">
                <a:latin typeface="Arial"/>
                <a:cs typeface="Arial"/>
              </a:rPr>
              <a:t>Sterne</a:t>
            </a:r>
            <a:endParaRPr sz="1199">
              <a:latin typeface="Arial"/>
              <a:cs typeface="Arial"/>
            </a:endParaRPr>
          </a:p>
          <a:p>
            <a:pPr marL="12691">
              <a:spcBef>
                <a:spcPts val="484"/>
              </a:spcBef>
            </a:pPr>
            <a:r>
              <a:rPr sz="1199" b="1" spc="-5" dirty="0">
                <a:latin typeface="Arial"/>
                <a:cs typeface="Arial"/>
              </a:rPr>
              <a:t>3</a:t>
            </a:r>
            <a:r>
              <a:rPr sz="1199" b="1" spc="-95" dirty="0">
                <a:latin typeface="Arial"/>
                <a:cs typeface="Arial"/>
              </a:rPr>
              <a:t> </a:t>
            </a:r>
            <a:r>
              <a:rPr sz="1199" b="1" spc="-5" dirty="0">
                <a:latin typeface="Arial"/>
                <a:cs typeface="Arial"/>
              </a:rPr>
              <a:t>Sterne</a:t>
            </a:r>
            <a:endParaRPr sz="1199">
              <a:latin typeface="Arial"/>
              <a:cs typeface="Arial"/>
            </a:endParaRPr>
          </a:p>
          <a:p>
            <a:pPr marL="12691">
              <a:spcBef>
                <a:spcPts val="480"/>
              </a:spcBef>
            </a:pPr>
            <a:r>
              <a:rPr sz="1199" b="1" dirty="0">
                <a:latin typeface="Arial"/>
                <a:cs typeface="Arial"/>
              </a:rPr>
              <a:t>2</a:t>
            </a:r>
            <a:r>
              <a:rPr sz="1199" b="1" spc="-90" dirty="0">
                <a:latin typeface="Arial"/>
                <a:cs typeface="Arial"/>
              </a:rPr>
              <a:t> </a:t>
            </a:r>
            <a:r>
              <a:rPr sz="1199" b="1" spc="-5" dirty="0">
                <a:latin typeface="Arial"/>
                <a:cs typeface="Arial"/>
              </a:rPr>
              <a:t>Sterne</a:t>
            </a:r>
            <a:endParaRPr sz="1199">
              <a:latin typeface="Arial"/>
              <a:cs typeface="Arial"/>
            </a:endParaRPr>
          </a:p>
          <a:p>
            <a:pPr marL="12691">
              <a:spcBef>
                <a:spcPts val="484"/>
              </a:spcBef>
            </a:pPr>
            <a:r>
              <a:rPr sz="1199" b="1" spc="-5" dirty="0">
                <a:latin typeface="Arial"/>
                <a:cs typeface="Arial"/>
              </a:rPr>
              <a:t>1</a:t>
            </a:r>
            <a:r>
              <a:rPr sz="1199" b="1" spc="-35" dirty="0">
                <a:latin typeface="Arial"/>
                <a:cs typeface="Arial"/>
              </a:rPr>
              <a:t> </a:t>
            </a:r>
            <a:r>
              <a:rPr sz="1199" b="1" spc="-5" dirty="0">
                <a:latin typeface="Arial"/>
                <a:cs typeface="Arial"/>
              </a:rPr>
              <a:t>Stern</a:t>
            </a:r>
            <a:endParaRPr sz="1199">
              <a:latin typeface="Arial"/>
              <a:cs typeface="Arial"/>
            </a:endParaRPr>
          </a:p>
        </p:txBody>
      </p:sp>
      <p:grpSp>
        <p:nvGrpSpPr>
          <p:cNvPr id="28" name="object 28"/>
          <p:cNvGrpSpPr/>
          <p:nvPr/>
        </p:nvGrpSpPr>
        <p:grpSpPr>
          <a:xfrm>
            <a:off x="10951106" y="1821444"/>
            <a:ext cx="104067" cy="104067"/>
            <a:chOff x="10956035" y="1822703"/>
            <a:chExt cx="104139" cy="104139"/>
          </a:xfrm>
        </p:grpSpPr>
        <p:sp>
          <p:nvSpPr>
            <p:cNvPr id="29" name="object 29"/>
            <p:cNvSpPr/>
            <p:nvPr/>
          </p:nvSpPr>
          <p:spPr>
            <a:xfrm>
              <a:off x="10968989" y="1835657"/>
              <a:ext cx="78105" cy="78105"/>
            </a:xfrm>
            <a:custGeom>
              <a:avLst/>
              <a:gdLst/>
              <a:ahLst/>
              <a:cxnLst/>
              <a:rect l="l" t="t" r="r" b="b"/>
              <a:pathLst>
                <a:path w="78104" h="78105">
                  <a:moveTo>
                    <a:pt x="77724" y="0"/>
                  </a:moveTo>
                  <a:lnTo>
                    <a:pt x="0" y="0"/>
                  </a:lnTo>
                  <a:lnTo>
                    <a:pt x="0" y="77724"/>
                  </a:lnTo>
                  <a:lnTo>
                    <a:pt x="77724" y="77724"/>
                  </a:lnTo>
                  <a:lnTo>
                    <a:pt x="77724" y="0"/>
                  </a:lnTo>
                  <a:close/>
                </a:path>
              </a:pathLst>
            </a:custGeom>
            <a:solidFill>
              <a:srgbClr val="92D050"/>
            </a:solidFill>
          </p:spPr>
          <p:txBody>
            <a:bodyPr wrap="square" lIns="0" tIns="0" rIns="0" bIns="0" rtlCol="0"/>
            <a:lstStyle/>
            <a:p>
              <a:endParaRPr sz="2149"/>
            </a:p>
          </p:txBody>
        </p:sp>
        <p:sp>
          <p:nvSpPr>
            <p:cNvPr id="30" name="object 30"/>
            <p:cNvSpPr/>
            <p:nvPr/>
          </p:nvSpPr>
          <p:spPr>
            <a:xfrm>
              <a:off x="10968989" y="1835657"/>
              <a:ext cx="78105" cy="78105"/>
            </a:xfrm>
            <a:custGeom>
              <a:avLst/>
              <a:gdLst/>
              <a:ahLst/>
              <a:cxnLst/>
              <a:rect l="l" t="t" r="r" b="b"/>
              <a:pathLst>
                <a:path w="78104" h="78105">
                  <a:moveTo>
                    <a:pt x="0" y="77724"/>
                  </a:moveTo>
                  <a:lnTo>
                    <a:pt x="77724" y="77724"/>
                  </a:lnTo>
                  <a:lnTo>
                    <a:pt x="77724" y="0"/>
                  </a:lnTo>
                  <a:lnTo>
                    <a:pt x="0" y="0"/>
                  </a:lnTo>
                  <a:lnTo>
                    <a:pt x="0" y="77724"/>
                  </a:lnTo>
                  <a:close/>
                </a:path>
              </a:pathLst>
            </a:custGeom>
            <a:ln w="25908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 sz="2149"/>
            </a:p>
          </p:txBody>
        </p:sp>
      </p:grpSp>
      <p:grpSp>
        <p:nvGrpSpPr>
          <p:cNvPr id="31" name="object 31"/>
          <p:cNvGrpSpPr/>
          <p:nvPr/>
        </p:nvGrpSpPr>
        <p:grpSpPr>
          <a:xfrm>
            <a:off x="10951106" y="2066638"/>
            <a:ext cx="104067" cy="102164"/>
            <a:chOff x="10956035" y="2068067"/>
            <a:chExt cx="104139" cy="102235"/>
          </a:xfrm>
        </p:grpSpPr>
        <p:sp>
          <p:nvSpPr>
            <p:cNvPr id="32" name="object 32"/>
            <p:cNvSpPr/>
            <p:nvPr/>
          </p:nvSpPr>
          <p:spPr>
            <a:xfrm>
              <a:off x="10968989" y="2081021"/>
              <a:ext cx="78105" cy="76200"/>
            </a:xfrm>
            <a:custGeom>
              <a:avLst/>
              <a:gdLst/>
              <a:ahLst/>
              <a:cxnLst/>
              <a:rect l="l" t="t" r="r" b="b"/>
              <a:pathLst>
                <a:path w="78104" h="76200">
                  <a:moveTo>
                    <a:pt x="77724" y="0"/>
                  </a:moveTo>
                  <a:lnTo>
                    <a:pt x="0" y="0"/>
                  </a:lnTo>
                  <a:lnTo>
                    <a:pt x="0" y="76200"/>
                  </a:lnTo>
                  <a:lnTo>
                    <a:pt x="77724" y="76200"/>
                  </a:lnTo>
                  <a:lnTo>
                    <a:pt x="77724" y="0"/>
                  </a:lnTo>
                  <a:close/>
                </a:path>
              </a:pathLst>
            </a:custGeom>
            <a:solidFill>
              <a:srgbClr val="FFC000"/>
            </a:solidFill>
          </p:spPr>
          <p:txBody>
            <a:bodyPr wrap="square" lIns="0" tIns="0" rIns="0" bIns="0" rtlCol="0"/>
            <a:lstStyle/>
            <a:p>
              <a:endParaRPr sz="2149"/>
            </a:p>
          </p:txBody>
        </p:sp>
        <p:sp>
          <p:nvSpPr>
            <p:cNvPr id="33" name="object 33"/>
            <p:cNvSpPr/>
            <p:nvPr/>
          </p:nvSpPr>
          <p:spPr>
            <a:xfrm>
              <a:off x="10968989" y="2081021"/>
              <a:ext cx="78105" cy="76200"/>
            </a:xfrm>
            <a:custGeom>
              <a:avLst/>
              <a:gdLst/>
              <a:ahLst/>
              <a:cxnLst/>
              <a:rect l="l" t="t" r="r" b="b"/>
              <a:pathLst>
                <a:path w="78104" h="76200">
                  <a:moveTo>
                    <a:pt x="0" y="76200"/>
                  </a:moveTo>
                  <a:lnTo>
                    <a:pt x="77724" y="76200"/>
                  </a:lnTo>
                  <a:lnTo>
                    <a:pt x="77724" y="0"/>
                  </a:lnTo>
                  <a:lnTo>
                    <a:pt x="0" y="0"/>
                  </a:lnTo>
                  <a:lnTo>
                    <a:pt x="0" y="76200"/>
                  </a:lnTo>
                  <a:close/>
                </a:path>
              </a:pathLst>
            </a:custGeom>
            <a:ln w="25908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 sz="2149"/>
            </a:p>
          </p:txBody>
        </p:sp>
      </p:grpSp>
      <p:grpSp>
        <p:nvGrpSpPr>
          <p:cNvPr id="34" name="object 34"/>
          <p:cNvGrpSpPr/>
          <p:nvPr/>
        </p:nvGrpSpPr>
        <p:grpSpPr>
          <a:xfrm>
            <a:off x="10951106" y="2310310"/>
            <a:ext cx="104067" cy="102164"/>
            <a:chOff x="10956035" y="2311907"/>
            <a:chExt cx="104139" cy="102235"/>
          </a:xfrm>
        </p:grpSpPr>
        <p:sp>
          <p:nvSpPr>
            <p:cNvPr id="35" name="object 35"/>
            <p:cNvSpPr/>
            <p:nvPr/>
          </p:nvSpPr>
          <p:spPr>
            <a:xfrm>
              <a:off x="10968989" y="2324861"/>
              <a:ext cx="78105" cy="76200"/>
            </a:xfrm>
            <a:custGeom>
              <a:avLst/>
              <a:gdLst/>
              <a:ahLst/>
              <a:cxnLst/>
              <a:rect l="l" t="t" r="r" b="b"/>
              <a:pathLst>
                <a:path w="78104" h="76200">
                  <a:moveTo>
                    <a:pt x="77724" y="0"/>
                  </a:moveTo>
                  <a:lnTo>
                    <a:pt x="0" y="0"/>
                  </a:lnTo>
                  <a:lnTo>
                    <a:pt x="0" y="76200"/>
                  </a:lnTo>
                  <a:lnTo>
                    <a:pt x="77724" y="76200"/>
                  </a:lnTo>
                  <a:lnTo>
                    <a:pt x="77724" y="0"/>
                  </a:lnTo>
                  <a:close/>
                </a:path>
              </a:pathLst>
            </a:custGeom>
            <a:solidFill>
              <a:srgbClr val="FF5468"/>
            </a:solidFill>
          </p:spPr>
          <p:txBody>
            <a:bodyPr wrap="square" lIns="0" tIns="0" rIns="0" bIns="0" rtlCol="0"/>
            <a:lstStyle/>
            <a:p>
              <a:endParaRPr sz="2149"/>
            </a:p>
          </p:txBody>
        </p:sp>
        <p:sp>
          <p:nvSpPr>
            <p:cNvPr id="36" name="object 36"/>
            <p:cNvSpPr/>
            <p:nvPr/>
          </p:nvSpPr>
          <p:spPr>
            <a:xfrm>
              <a:off x="10968989" y="2324861"/>
              <a:ext cx="78105" cy="76200"/>
            </a:xfrm>
            <a:custGeom>
              <a:avLst/>
              <a:gdLst/>
              <a:ahLst/>
              <a:cxnLst/>
              <a:rect l="l" t="t" r="r" b="b"/>
              <a:pathLst>
                <a:path w="78104" h="76200">
                  <a:moveTo>
                    <a:pt x="0" y="76200"/>
                  </a:moveTo>
                  <a:lnTo>
                    <a:pt x="77724" y="76200"/>
                  </a:lnTo>
                  <a:lnTo>
                    <a:pt x="77724" y="0"/>
                  </a:lnTo>
                  <a:lnTo>
                    <a:pt x="0" y="0"/>
                  </a:lnTo>
                  <a:lnTo>
                    <a:pt x="0" y="76200"/>
                  </a:lnTo>
                  <a:close/>
                </a:path>
              </a:pathLst>
            </a:custGeom>
            <a:ln w="25908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 sz="2149"/>
            </a:p>
          </p:txBody>
        </p:sp>
      </p:grpSp>
      <p:grpSp>
        <p:nvGrpSpPr>
          <p:cNvPr id="37" name="object 37"/>
          <p:cNvGrpSpPr/>
          <p:nvPr/>
        </p:nvGrpSpPr>
        <p:grpSpPr>
          <a:xfrm>
            <a:off x="10951106" y="2553981"/>
            <a:ext cx="104067" cy="102164"/>
            <a:chOff x="10956035" y="2555747"/>
            <a:chExt cx="104139" cy="102235"/>
          </a:xfrm>
        </p:grpSpPr>
        <p:sp>
          <p:nvSpPr>
            <p:cNvPr id="38" name="object 38"/>
            <p:cNvSpPr/>
            <p:nvPr/>
          </p:nvSpPr>
          <p:spPr>
            <a:xfrm>
              <a:off x="10968989" y="2568701"/>
              <a:ext cx="78105" cy="76200"/>
            </a:xfrm>
            <a:custGeom>
              <a:avLst/>
              <a:gdLst/>
              <a:ahLst/>
              <a:cxnLst/>
              <a:rect l="l" t="t" r="r" b="b"/>
              <a:pathLst>
                <a:path w="78104" h="76200">
                  <a:moveTo>
                    <a:pt x="77724" y="0"/>
                  </a:moveTo>
                  <a:lnTo>
                    <a:pt x="0" y="0"/>
                  </a:lnTo>
                  <a:lnTo>
                    <a:pt x="0" y="76200"/>
                  </a:lnTo>
                  <a:lnTo>
                    <a:pt x="77724" y="76200"/>
                  </a:lnTo>
                  <a:lnTo>
                    <a:pt x="77724" y="0"/>
                  </a:lnTo>
                  <a:close/>
                </a:path>
              </a:pathLst>
            </a:custGeom>
            <a:solidFill>
              <a:srgbClr val="E1001A"/>
            </a:solidFill>
          </p:spPr>
          <p:txBody>
            <a:bodyPr wrap="square" lIns="0" tIns="0" rIns="0" bIns="0" rtlCol="0"/>
            <a:lstStyle/>
            <a:p>
              <a:endParaRPr sz="2149"/>
            </a:p>
          </p:txBody>
        </p:sp>
        <p:sp>
          <p:nvSpPr>
            <p:cNvPr id="39" name="object 39"/>
            <p:cNvSpPr/>
            <p:nvPr/>
          </p:nvSpPr>
          <p:spPr>
            <a:xfrm>
              <a:off x="10968989" y="2568701"/>
              <a:ext cx="78105" cy="76200"/>
            </a:xfrm>
            <a:custGeom>
              <a:avLst/>
              <a:gdLst/>
              <a:ahLst/>
              <a:cxnLst/>
              <a:rect l="l" t="t" r="r" b="b"/>
              <a:pathLst>
                <a:path w="78104" h="76200">
                  <a:moveTo>
                    <a:pt x="0" y="76200"/>
                  </a:moveTo>
                  <a:lnTo>
                    <a:pt x="77724" y="76200"/>
                  </a:lnTo>
                  <a:lnTo>
                    <a:pt x="77724" y="0"/>
                  </a:lnTo>
                  <a:lnTo>
                    <a:pt x="0" y="0"/>
                  </a:lnTo>
                  <a:lnTo>
                    <a:pt x="0" y="76200"/>
                  </a:lnTo>
                  <a:close/>
                </a:path>
              </a:pathLst>
            </a:custGeom>
            <a:ln w="25908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 sz="2149"/>
            </a:p>
          </p:txBody>
        </p:sp>
      </p:grpSp>
      <p:sp>
        <p:nvSpPr>
          <p:cNvPr id="40" name="object 40"/>
          <p:cNvSpPr/>
          <p:nvPr/>
        </p:nvSpPr>
        <p:spPr>
          <a:xfrm>
            <a:off x="2836577" y="3387240"/>
            <a:ext cx="7403186" cy="3134604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2149"/>
          </a:p>
        </p:txBody>
      </p:sp>
      <p:sp>
        <p:nvSpPr>
          <p:cNvPr id="44" name="object 35">
            <a:extLst>
              <a:ext uri="{FF2B5EF4-FFF2-40B4-BE49-F238E27FC236}">
                <a16:creationId xmlns:a16="http://schemas.microsoft.com/office/drawing/2014/main" id="{CB069ACF-467F-4776-A0EC-E1C4A9D54A66}"/>
              </a:ext>
            </a:extLst>
          </p:cNvPr>
          <p:cNvSpPr txBox="1"/>
          <p:nvPr/>
        </p:nvSpPr>
        <p:spPr>
          <a:xfrm>
            <a:off x="2779014" y="6684062"/>
            <a:ext cx="7043716" cy="15132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de-DE" sz="900" dirty="0">
                <a:cs typeface="Arial"/>
              </a:rPr>
              <a:t>Workshop „Digitalisierung der Verwaltung“ an der </a:t>
            </a:r>
            <a:r>
              <a:rPr lang="de-DE" sz="900" dirty="0">
                <a:ea typeface="Calibri" panose="020F0502020204030204" pitchFamily="34" charset="0"/>
                <a:cs typeface="Times New Roman" panose="02020603050405020304" pitchFamily="18" charset="0"/>
              </a:rPr>
              <a:t>Friedrich-Schiller-Universität Jena</a:t>
            </a:r>
            <a:r>
              <a:rPr lang="de-DE" sz="900" dirty="0">
                <a:cs typeface="Arial"/>
              </a:rPr>
              <a:t> </a:t>
            </a:r>
            <a:r>
              <a:rPr sz="900" spc="-5" dirty="0">
                <a:cs typeface="Arial"/>
              </a:rPr>
              <a:t>, </a:t>
            </a:r>
            <a:r>
              <a:rPr lang="de-DE" sz="900" spc="-5" dirty="0">
                <a:cs typeface="Arial"/>
              </a:rPr>
              <a:t>19</a:t>
            </a:r>
            <a:r>
              <a:rPr sz="900" spc="-5" dirty="0">
                <a:cs typeface="Arial"/>
              </a:rPr>
              <a:t>.0</a:t>
            </a:r>
            <a:r>
              <a:rPr lang="de-DE" sz="900" spc="-5" dirty="0">
                <a:cs typeface="Arial"/>
              </a:rPr>
              <a:t>4</a:t>
            </a:r>
            <a:r>
              <a:rPr sz="900" spc="-5" dirty="0">
                <a:cs typeface="Arial"/>
              </a:rPr>
              <a:t>.2023, </a:t>
            </a:r>
            <a:r>
              <a:rPr sz="900" dirty="0">
                <a:cs typeface="Arial"/>
              </a:rPr>
              <a:t>© </a:t>
            </a:r>
            <a:r>
              <a:rPr sz="900" spc="-5" dirty="0">
                <a:cs typeface="Arial"/>
              </a:rPr>
              <a:t>Bundesagentur </a:t>
            </a:r>
            <a:r>
              <a:rPr sz="900" dirty="0">
                <a:cs typeface="Arial"/>
              </a:rPr>
              <a:t>für</a:t>
            </a:r>
            <a:r>
              <a:rPr sz="900" spc="-40" dirty="0">
                <a:cs typeface="Arial"/>
              </a:rPr>
              <a:t> </a:t>
            </a:r>
            <a:r>
              <a:rPr sz="900" dirty="0">
                <a:cs typeface="Arial"/>
              </a:rPr>
              <a:t>Arbeit</a:t>
            </a:r>
          </a:p>
        </p:txBody>
      </p:sp>
      <p:sp>
        <p:nvSpPr>
          <p:cNvPr id="45" name="object 121">
            <a:extLst>
              <a:ext uri="{FF2B5EF4-FFF2-40B4-BE49-F238E27FC236}">
                <a16:creationId xmlns:a16="http://schemas.microsoft.com/office/drawing/2014/main" id="{6E360A22-42D5-4F39-B63F-1BF86B4E9CF6}"/>
              </a:ext>
            </a:extLst>
          </p:cNvPr>
          <p:cNvSpPr txBox="1"/>
          <p:nvPr/>
        </p:nvSpPr>
        <p:spPr>
          <a:xfrm>
            <a:off x="11207722" y="6660744"/>
            <a:ext cx="656137" cy="155811"/>
          </a:xfrm>
          <a:prstGeom prst="rect">
            <a:avLst/>
          </a:prstGeom>
        </p:spPr>
        <p:txBody>
          <a:bodyPr vert="horz" wrap="square" lIns="0" tIns="1904" rIns="0" bIns="0" rtlCol="0">
            <a:spAutoFit/>
          </a:bodyPr>
          <a:lstStyle/>
          <a:p>
            <a:pPr marL="12691">
              <a:spcBef>
                <a:spcPts val="15"/>
              </a:spcBef>
            </a:pPr>
            <a:r>
              <a:rPr sz="1000" dirty="0">
                <a:latin typeface="Arial"/>
                <a:cs typeface="Arial"/>
              </a:rPr>
              <a:t>Seite</a:t>
            </a:r>
            <a:r>
              <a:rPr sz="1000" spc="-55" dirty="0">
                <a:latin typeface="Arial"/>
                <a:cs typeface="Arial"/>
              </a:rPr>
              <a:t> </a:t>
            </a:r>
            <a:fld id="{81D60167-4931-47E6-BA6A-407CBD079E47}" type="slidenum">
              <a:rPr sz="1000" dirty="0">
                <a:latin typeface="Arial"/>
                <a:cs typeface="Arial"/>
              </a:rPr>
              <a:pPr marL="12691">
                <a:spcBef>
                  <a:spcPts val="15"/>
                </a:spcBef>
              </a:pPr>
              <a:t>10</a:t>
            </a:fld>
            <a:endParaRPr sz="10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643040" y="346532"/>
            <a:ext cx="10358033" cy="643629"/>
          </a:xfrm>
          <a:prstGeom prst="rect">
            <a:avLst/>
          </a:prstGeom>
        </p:spPr>
        <p:txBody>
          <a:bodyPr vert="horz" wrap="square" lIns="0" tIns="12691" rIns="0" bIns="0" rtlCol="0" anchor="t">
            <a:spAutoFit/>
          </a:bodyPr>
          <a:lstStyle/>
          <a:p>
            <a:pPr marL="12691">
              <a:spcBef>
                <a:spcPts val="100"/>
              </a:spcBef>
            </a:pPr>
            <a:r>
              <a:rPr sz="2400" spc="-10" dirty="0"/>
              <a:t>Wie </a:t>
            </a:r>
            <a:r>
              <a:rPr sz="2400" dirty="0"/>
              <a:t>beteiligen wir</a:t>
            </a:r>
            <a:r>
              <a:rPr sz="2400" spc="-204" dirty="0"/>
              <a:t> </a:t>
            </a:r>
            <a:r>
              <a:rPr sz="2400" dirty="0"/>
              <a:t>Anwender:innen?</a:t>
            </a:r>
          </a:p>
          <a:p>
            <a:pPr marL="12691">
              <a:spcBef>
                <a:spcPts val="40"/>
              </a:spcBef>
            </a:pPr>
            <a:r>
              <a:rPr sz="1699" spc="-10" dirty="0">
                <a:solidFill>
                  <a:srgbClr val="E1001A"/>
                </a:solidFill>
              </a:rPr>
              <a:t>Wir </a:t>
            </a:r>
            <a:r>
              <a:rPr sz="1699" dirty="0">
                <a:solidFill>
                  <a:srgbClr val="E1001A"/>
                </a:solidFill>
              </a:rPr>
              <a:t>binden Fachexperten, H</a:t>
            </a:r>
            <a:r>
              <a:rPr lang="de-DE" sz="1699" dirty="0" err="1">
                <a:solidFill>
                  <a:srgbClr val="E1001A"/>
                </a:solidFill>
              </a:rPr>
              <a:t>ochschule</a:t>
            </a:r>
            <a:r>
              <a:rPr lang="de-DE" sz="1699" dirty="0">
                <a:solidFill>
                  <a:srgbClr val="E1001A"/>
                </a:solidFill>
              </a:rPr>
              <a:t> der </a:t>
            </a:r>
            <a:r>
              <a:rPr sz="1699" dirty="0">
                <a:solidFill>
                  <a:srgbClr val="E1001A"/>
                </a:solidFill>
              </a:rPr>
              <a:t>BA Studierende und Pilotagenturen </a:t>
            </a:r>
            <a:r>
              <a:rPr sz="1699" spc="-5" dirty="0">
                <a:solidFill>
                  <a:srgbClr val="E1001A"/>
                </a:solidFill>
              </a:rPr>
              <a:t>im </a:t>
            </a:r>
            <a:r>
              <a:rPr sz="1699" dirty="0">
                <a:solidFill>
                  <a:srgbClr val="E1001A"/>
                </a:solidFill>
              </a:rPr>
              <a:t>Projekt</a:t>
            </a:r>
            <a:r>
              <a:rPr sz="1699" spc="-100" dirty="0">
                <a:solidFill>
                  <a:srgbClr val="E1001A"/>
                </a:solidFill>
              </a:rPr>
              <a:t> </a:t>
            </a:r>
            <a:r>
              <a:rPr sz="1699" spc="-5" dirty="0">
                <a:solidFill>
                  <a:srgbClr val="E1001A"/>
                </a:solidFill>
              </a:rPr>
              <a:t>ein</a:t>
            </a:r>
            <a:endParaRPr sz="1699" dirty="0"/>
          </a:p>
        </p:txBody>
      </p:sp>
      <p:sp>
        <p:nvSpPr>
          <p:cNvPr id="3" name="object 3"/>
          <p:cNvSpPr txBox="1"/>
          <p:nvPr/>
        </p:nvSpPr>
        <p:spPr>
          <a:xfrm>
            <a:off x="688375" y="4065505"/>
            <a:ext cx="1878301" cy="574278"/>
          </a:xfrm>
          <a:prstGeom prst="rect">
            <a:avLst/>
          </a:prstGeom>
        </p:spPr>
        <p:txBody>
          <a:bodyPr vert="horz" wrap="square" lIns="0" tIns="12691" rIns="0" bIns="0" rtlCol="0">
            <a:spAutoFit/>
          </a:bodyPr>
          <a:lstStyle/>
          <a:p>
            <a:pPr marL="12057" marR="5076" indent="-2538" algn="ctr">
              <a:spcBef>
                <a:spcPts val="100"/>
              </a:spcBef>
            </a:pPr>
            <a:r>
              <a:rPr sz="1199" spc="-5" dirty="0">
                <a:latin typeface="Arial"/>
                <a:cs typeface="Arial"/>
              </a:rPr>
              <a:t>Erzeugung </a:t>
            </a:r>
            <a:r>
              <a:rPr sz="1199" spc="-10" dirty="0">
                <a:latin typeface="Arial"/>
                <a:cs typeface="Arial"/>
              </a:rPr>
              <a:t>von  </a:t>
            </a:r>
            <a:r>
              <a:rPr sz="1199" spc="-5" dirty="0">
                <a:latin typeface="Arial"/>
                <a:cs typeface="Arial"/>
              </a:rPr>
              <a:t>Trainingsdaten durch</a:t>
            </a:r>
            <a:r>
              <a:rPr sz="1199" spc="-105" dirty="0">
                <a:latin typeface="Arial"/>
                <a:cs typeface="Arial"/>
              </a:rPr>
              <a:t> </a:t>
            </a:r>
            <a:r>
              <a:rPr sz="1199" dirty="0">
                <a:latin typeface="Arial"/>
                <a:cs typeface="Arial"/>
              </a:rPr>
              <a:t>Fach-  </a:t>
            </a:r>
            <a:r>
              <a:rPr sz="1199" spc="-30" dirty="0">
                <a:latin typeface="Arial"/>
                <a:cs typeface="Arial"/>
              </a:rPr>
              <a:t>Team</a:t>
            </a:r>
            <a:endParaRPr sz="1199">
              <a:latin typeface="Arial"/>
              <a:cs typeface="Arial"/>
            </a:endParaRPr>
          </a:p>
        </p:txBody>
      </p:sp>
      <p:grpSp>
        <p:nvGrpSpPr>
          <p:cNvPr id="4" name="object 4"/>
          <p:cNvGrpSpPr/>
          <p:nvPr/>
        </p:nvGrpSpPr>
        <p:grpSpPr>
          <a:xfrm>
            <a:off x="1208817" y="2972792"/>
            <a:ext cx="797009" cy="787490"/>
            <a:chOff x="1207008" y="2974847"/>
            <a:chExt cx="797560" cy="788035"/>
          </a:xfrm>
        </p:grpSpPr>
        <p:sp>
          <p:nvSpPr>
            <p:cNvPr id="5" name="object 5"/>
            <p:cNvSpPr/>
            <p:nvPr/>
          </p:nvSpPr>
          <p:spPr>
            <a:xfrm>
              <a:off x="1217676" y="2985515"/>
              <a:ext cx="775970" cy="767080"/>
            </a:xfrm>
            <a:custGeom>
              <a:avLst/>
              <a:gdLst/>
              <a:ahLst/>
              <a:cxnLst/>
              <a:rect l="l" t="t" r="r" b="b"/>
              <a:pathLst>
                <a:path w="775969" h="767079">
                  <a:moveTo>
                    <a:pt x="387858" y="0"/>
                  </a:moveTo>
                  <a:lnTo>
                    <a:pt x="339197" y="2985"/>
                  </a:lnTo>
                  <a:lnTo>
                    <a:pt x="292343" y="11704"/>
                  </a:lnTo>
                  <a:lnTo>
                    <a:pt x="247658" y="25796"/>
                  </a:lnTo>
                  <a:lnTo>
                    <a:pt x="205505" y="44902"/>
                  </a:lnTo>
                  <a:lnTo>
                    <a:pt x="166248" y="68664"/>
                  </a:lnTo>
                  <a:lnTo>
                    <a:pt x="130249" y="96723"/>
                  </a:lnTo>
                  <a:lnTo>
                    <a:pt x="97872" y="128720"/>
                  </a:lnTo>
                  <a:lnTo>
                    <a:pt x="69480" y="164295"/>
                  </a:lnTo>
                  <a:lnTo>
                    <a:pt x="45435" y="203089"/>
                  </a:lnTo>
                  <a:lnTo>
                    <a:pt x="26102" y="244745"/>
                  </a:lnTo>
                  <a:lnTo>
                    <a:pt x="11843" y="288902"/>
                  </a:lnTo>
                  <a:lnTo>
                    <a:pt x="3021" y="335202"/>
                  </a:lnTo>
                  <a:lnTo>
                    <a:pt x="0" y="383286"/>
                  </a:lnTo>
                  <a:lnTo>
                    <a:pt x="3021" y="431369"/>
                  </a:lnTo>
                  <a:lnTo>
                    <a:pt x="11843" y="477669"/>
                  </a:lnTo>
                  <a:lnTo>
                    <a:pt x="26102" y="521826"/>
                  </a:lnTo>
                  <a:lnTo>
                    <a:pt x="45435" y="563482"/>
                  </a:lnTo>
                  <a:lnTo>
                    <a:pt x="69480" y="602276"/>
                  </a:lnTo>
                  <a:lnTo>
                    <a:pt x="97872" y="637851"/>
                  </a:lnTo>
                  <a:lnTo>
                    <a:pt x="130249" y="669848"/>
                  </a:lnTo>
                  <a:lnTo>
                    <a:pt x="166248" y="697907"/>
                  </a:lnTo>
                  <a:lnTo>
                    <a:pt x="205505" y="721669"/>
                  </a:lnTo>
                  <a:lnTo>
                    <a:pt x="247658" y="740775"/>
                  </a:lnTo>
                  <a:lnTo>
                    <a:pt x="292343" y="754867"/>
                  </a:lnTo>
                  <a:lnTo>
                    <a:pt x="339197" y="763586"/>
                  </a:lnTo>
                  <a:lnTo>
                    <a:pt x="387858" y="766571"/>
                  </a:lnTo>
                  <a:lnTo>
                    <a:pt x="436518" y="763586"/>
                  </a:lnTo>
                  <a:lnTo>
                    <a:pt x="483372" y="754867"/>
                  </a:lnTo>
                  <a:lnTo>
                    <a:pt x="528057" y="740775"/>
                  </a:lnTo>
                  <a:lnTo>
                    <a:pt x="570210" y="721669"/>
                  </a:lnTo>
                  <a:lnTo>
                    <a:pt x="609467" y="697907"/>
                  </a:lnTo>
                  <a:lnTo>
                    <a:pt x="645466" y="669848"/>
                  </a:lnTo>
                  <a:lnTo>
                    <a:pt x="677843" y="637851"/>
                  </a:lnTo>
                  <a:lnTo>
                    <a:pt x="706235" y="602276"/>
                  </a:lnTo>
                  <a:lnTo>
                    <a:pt x="730280" y="563482"/>
                  </a:lnTo>
                  <a:lnTo>
                    <a:pt x="749613" y="521826"/>
                  </a:lnTo>
                  <a:lnTo>
                    <a:pt x="763872" y="477669"/>
                  </a:lnTo>
                  <a:lnTo>
                    <a:pt x="772694" y="431369"/>
                  </a:lnTo>
                  <a:lnTo>
                    <a:pt x="775716" y="383286"/>
                  </a:lnTo>
                  <a:lnTo>
                    <a:pt x="772694" y="335202"/>
                  </a:lnTo>
                  <a:lnTo>
                    <a:pt x="763872" y="288902"/>
                  </a:lnTo>
                  <a:lnTo>
                    <a:pt x="749613" y="244745"/>
                  </a:lnTo>
                  <a:lnTo>
                    <a:pt x="730280" y="203089"/>
                  </a:lnTo>
                  <a:lnTo>
                    <a:pt x="706235" y="164295"/>
                  </a:lnTo>
                  <a:lnTo>
                    <a:pt x="677843" y="128720"/>
                  </a:lnTo>
                  <a:lnTo>
                    <a:pt x="645466" y="96723"/>
                  </a:lnTo>
                  <a:lnTo>
                    <a:pt x="609467" y="68664"/>
                  </a:lnTo>
                  <a:lnTo>
                    <a:pt x="570210" y="44902"/>
                  </a:lnTo>
                  <a:lnTo>
                    <a:pt x="528057" y="25796"/>
                  </a:lnTo>
                  <a:lnTo>
                    <a:pt x="483372" y="11704"/>
                  </a:lnTo>
                  <a:lnTo>
                    <a:pt x="436518" y="2985"/>
                  </a:lnTo>
                  <a:lnTo>
                    <a:pt x="387858" y="0"/>
                  </a:lnTo>
                  <a:close/>
                </a:path>
              </a:pathLst>
            </a:custGeom>
            <a:solidFill>
              <a:srgbClr val="E1001A"/>
            </a:solidFill>
          </p:spPr>
          <p:txBody>
            <a:bodyPr wrap="square" lIns="0" tIns="0" rIns="0" bIns="0" rtlCol="0"/>
            <a:lstStyle/>
            <a:p>
              <a:endParaRPr sz="2149"/>
            </a:p>
          </p:txBody>
        </p:sp>
        <p:sp>
          <p:nvSpPr>
            <p:cNvPr id="6" name="object 6"/>
            <p:cNvSpPr/>
            <p:nvPr/>
          </p:nvSpPr>
          <p:spPr>
            <a:xfrm>
              <a:off x="1217676" y="2985515"/>
              <a:ext cx="775970" cy="767080"/>
            </a:xfrm>
            <a:custGeom>
              <a:avLst/>
              <a:gdLst/>
              <a:ahLst/>
              <a:cxnLst/>
              <a:rect l="l" t="t" r="r" b="b"/>
              <a:pathLst>
                <a:path w="775969" h="767079">
                  <a:moveTo>
                    <a:pt x="0" y="383286"/>
                  </a:moveTo>
                  <a:lnTo>
                    <a:pt x="3021" y="335202"/>
                  </a:lnTo>
                  <a:lnTo>
                    <a:pt x="11843" y="288902"/>
                  </a:lnTo>
                  <a:lnTo>
                    <a:pt x="26102" y="244745"/>
                  </a:lnTo>
                  <a:lnTo>
                    <a:pt x="45435" y="203089"/>
                  </a:lnTo>
                  <a:lnTo>
                    <a:pt x="69480" y="164295"/>
                  </a:lnTo>
                  <a:lnTo>
                    <a:pt x="97872" y="128720"/>
                  </a:lnTo>
                  <a:lnTo>
                    <a:pt x="130249" y="96723"/>
                  </a:lnTo>
                  <a:lnTo>
                    <a:pt x="166248" y="68664"/>
                  </a:lnTo>
                  <a:lnTo>
                    <a:pt x="205505" y="44902"/>
                  </a:lnTo>
                  <a:lnTo>
                    <a:pt x="247658" y="25796"/>
                  </a:lnTo>
                  <a:lnTo>
                    <a:pt x="292343" y="11704"/>
                  </a:lnTo>
                  <a:lnTo>
                    <a:pt x="339197" y="2985"/>
                  </a:lnTo>
                  <a:lnTo>
                    <a:pt x="387858" y="0"/>
                  </a:lnTo>
                  <a:lnTo>
                    <a:pt x="436518" y="2985"/>
                  </a:lnTo>
                  <a:lnTo>
                    <a:pt x="483372" y="11704"/>
                  </a:lnTo>
                  <a:lnTo>
                    <a:pt x="528057" y="25796"/>
                  </a:lnTo>
                  <a:lnTo>
                    <a:pt x="570210" y="44902"/>
                  </a:lnTo>
                  <a:lnTo>
                    <a:pt x="609467" y="68664"/>
                  </a:lnTo>
                  <a:lnTo>
                    <a:pt x="645466" y="96723"/>
                  </a:lnTo>
                  <a:lnTo>
                    <a:pt x="677843" y="128720"/>
                  </a:lnTo>
                  <a:lnTo>
                    <a:pt x="706235" y="164295"/>
                  </a:lnTo>
                  <a:lnTo>
                    <a:pt x="730280" y="203089"/>
                  </a:lnTo>
                  <a:lnTo>
                    <a:pt x="749613" y="244745"/>
                  </a:lnTo>
                  <a:lnTo>
                    <a:pt x="763872" y="288902"/>
                  </a:lnTo>
                  <a:lnTo>
                    <a:pt x="772694" y="335202"/>
                  </a:lnTo>
                  <a:lnTo>
                    <a:pt x="775716" y="383286"/>
                  </a:lnTo>
                  <a:lnTo>
                    <a:pt x="772694" y="431369"/>
                  </a:lnTo>
                  <a:lnTo>
                    <a:pt x="763872" y="477669"/>
                  </a:lnTo>
                  <a:lnTo>
                    <a:pt x="749613" y="521826"/>
                  </a:lnTo>
                  <a:lnTo>
                    <a:pt x="730280" y="563482"/>
                  </a:lnTo>
                  <a:lnTo>
                    <a:pt x="706235" y="602276"/>
                  </a:lnTo>
                  <a:lnTo>
                    <a:pt x="677843" y="637851"/>
                  </a:lnTo>
                  <a:lnTo>
                    <a:pt x="645466" y="669848"/>
                  </a:lnTo>
                  <a:lnTo>
                    <a:pt x="609467" y="697907"/>
                  </a:lnTo>
                  <a:lnTo>
                    <a:pt x="570210" y="721669"/>
                  </a:lnTo>
                  <a:lnTo>
                    <a:pt x="528057" y="740775"/>
                  </a:lnTo>
                  <a:lnTo>
                    <a:pt x="483372" y="754867"/>
                  </a:lnTo>
                  <a:lnTo>
                    <a:pt x="436518" y="763586"/>
                  </a:lnTo>
                  <a:lnTo>
                    <a:pt x="387858" y="766571"/>
                  </a:lnTo>
                  <a:lnTo>
                    <a:pt x="339197" y="763586"/>
                  </a:lnTo>
                  <a:lnTo>
                    <a:pt x="292343" y="754867"/>
                  </a:lnTo>
                  <a:lnTo>
                    <a:pt x="247658" y="740775"/>
                  </a:lnTo>
                  <a:lnTo>
                    <a:pt x="205505" y="721669"/>
                  </a:lnTo>
                  <a:lnTo>
                    <a:pt x="166248" y="697907"/>
                  </a:lnTo>
                  <a:lnTo>
                    <a:pt x="130249" y="669848"/>
                  </a:lnTo>
                  <a:lnTo>
                    <a:pt x="97872" y="637851"/>
                  </a:lnTo>
                  <a:lnTo>
                    <a:pt x="69480" y="602276"/>
                  </a:lnTo>
                  <a:lnTo>
                    <a:pt x="45435" y="563482"/>
                  </a:lnTo>
                  <a:lnTo>
                    <a:pt x="26102" y="521826"/>
                  </a:lnTo>
                  <a:lnTo>
                    <a:pt x="11843" y="477669"/>
                  </a:lnTo>
                  <a:lnTo>
                    <a:pt x="3021" y="431369"/>
                  </a:lnTo>
                  <a:lnTo>
                    <a:pt x="0" y="383286"/>
                  </a:lnTo>
                  <a:close/>
                </a:path>
              </a:pathLst>
            </a:custGeom>
            <a:ln w="21336">
              <a:solidFill>
                <a:srgbClr val="E1001A"/>
              </a:solidFill>
            </a:ln>
          </p:spPr>
          <p:txBody>
            <a:bodyPr wrap="square" lIns="0" tIns="0" rIns="0" bIns="0" rtlCol="0"/>
            <a:lstStyle/>
            <a:p>
              <a:endParaRPr sz="2149"/>
            </a:p>
          </p:txBody>
        </p:sp>
        <p:sp>
          <p:nvSpPr>
            <p:cNvPr id="7" name="object 7"/>
            <p:cNvSpPr/>
            <p:nvPr/>
          </p:nvSpPr>
          <p:spPr>
            <a:xfrm>
              <a:off x="1513332" y="3150107"/>
              <a:ext cx="166116" cy="214884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 sz="2149"/>
            </a:p>
          </p:txBody>
        </p:sp>
        <p:sp>
          <p:nvSpPr>
            <p:cNvPr id="8" name="object 8"/>
            <p:cNvSpPr/>
            <p:nvPr/>
          </p:nvSpPr>
          <p:spPr>
            <a:xfrm>
              <a:off x="1318260" y="3206495"/>
              <a:ext cx="103631" cy="114300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 sz="2149"/>
            </a:p>
          </p:txBody>
        </p:sp>
        <p:sp>
          <p:nvSpPr>
            <p:cNvPr id="9" name="object 9"/>
            <p:cNvSpPr/>
            <p:nvPr/>
          </p:nvSpPr>
          <p:spPr>
            <a:xfrm>
              <a:off x="1313688" y="3332987"/>
              <a:ext cx="163195" cy="288290"/>
            </a:xfrm>
            <a:custGeom>
              <a:avLst/>
              <a:gdLst/>
              <a:ahLst/>
              <a:cxnLst/>
              <a:rect l="l" t="t" r="r" b="b"/>
              <a:pathLst>
                <a:path w="163194" h="288289">
                  <a:moveTo>
                    <a:pt x="49656" y="0"/>
                  </a:moveTo>
                  <a:lnTo>
                    <a:pt x="30325" y="4125"/>
                  </a:lnTo>
                  <a:lnTo>
                    <a:pt x="14541" y="15382"/>
                  </a:lnTo>
                  <a:lnTo>
                    <a:pt x="3901" y="32093"/>
                  </a:lnTo>
                  <a:lnTo>
                    <a:pt x="0" y="52578"/>
                  </a:lnTo>
                  <a:lnTo>
                    <a:pt x="0" y="133858"/>
                  </a:lnTo>
                  <a:lnTo>
                    <a:pt x="1083" y="144776"/>
                  </a:lnTo>
                  <a:lnTo>
                    <a:pt x="4190" y="154908"/>
                  </a:lnTo>
                  <a:lnTo>
                    <a:pt x="9108" y="164040"/>
                  </a:lnTo>
                  <a:lnTo>
                    <a:pt x="15621" y="171958"/>
                  </a:lnTo>
                  <a:lnTo>
                    <a:pt x="20087" y="177917"/>
                  </a:lnTo>
                  <a:lnTo>
                    <a:pt x="25733" y="182483"/>
                  </a:lnTo>
                  <a:lnTo>
                    <a:pt x="32355" y="185406"/>
                  </a:lnTo>
                  <a:lnTo>
                    <a:pt x="39750" y="186436"/>
                  </a:lnTo>
                  <a:lnTo>
                    <a:pt x="99314" y="186436"/>
                  </a:lnTo>
                  <a:lnTo>
                    <a:pt x="99314" y="254000"/>
                  </a:lnTo>
                  <a:lnTo>
                    <a:pt x="101794" y="267194"/>
                  </a:lnTo>
                  <a:lnTo>
                    <a:pt x="108585" y="278018"/>
                  </a:lnTo>
                  <a:lnTo>
                    <a:pt x="118709" y="285343"/>
                  </a:lnTo>
                  <a:lnTo>
                    <a:pt x="131190" y="288036"/>
                  </a:lnTo>
                  <a:lnTo>
                    <a:pt x="143511" y="285343"/>
                  </a:lnTo>
                  <a:lnTo>
                    <a:pt x="153654" y="278018"/>
                  </a:lnTo>
                  <a:lnTo>
                    <a:pt x="160533" y="267194"/>
                  </a:lnTo>
                  <a:lnTo>
                    <a:pt x="163068" y="254000"/>
                  </a:lnTo>
                  <a:lnTo>
                    <a:pt x="163068" y="159639"/>
                  </a:lnTo>
                  <a:lnTo>
                    <a:pt x="160533" y="146504"/>
                  </a:lnTo>
                  <a:lnTo>
                    <a:pt x="153654" y="135810"/>
                  </a:lnTo>
                  <a:lnTo>
                    <a:pt x="143511" y="128617"/>
                  </a:lnTo>
                  <a:lnTo>
                    <a:pt x="132379" y="126238"/>
                  </a:lnTo>
                  <a:lnTo>
                    <a:pt x="125730" y="126238"/>
                  </a:lnTo>
                  <a:lnTo>
                    <a:pt x="124587" y="125984"/>
                  </a:lnTo>
                  <a:lnTo>
                    <a:pt x="99314" y="125984"/>
                  </a:lnTo>
                  <a:lnTo>
                    <a:pt x="99314" y="52578"/>
                  </a:lnTo>
                  <a:lnTo>
                    <a:pt x="95394" y="32093"/>
                  </a:lnTo>
                  <a:lnTo>
                    <a:pt x="84724" y="15382"/>
                  </a:lnTo>
                  <a:lnTo>
                    <a:pt x="68935" y="4125"/>
                  </a:lnTo>
                  <a:lnTo>
                    <a:pt x="49656" y="0"/>
                  </a:lnTo>
                  <a:close/>
                </a:path>
                <a:path w="163194" h="288289">
                  <a:moveTo>
                    <a:pt x="131190" y="125984"/>
                  </a:moveTo>
                  <a:lnTo>
                    <a:pt x="128143" y="125984"/>
                  </a:lnTo>
                  <a:lnTo>
                    <a:pt x="126618" y="126238"/>
                  </a:lnTo>
                  <a:lnTo>
                    <a:pt x="132379" y="126238"/>
                  </a:lnTo>
                  <a:lnTo>
                    <a:pt x="131190" y="125984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sz="2149"/>
            </a:p>
          </p:txBody>
        </p:sp>
        <p:sp>
          <p:nvSpPr>
            <p:cNvPr id="10" name="object 10"/>
            <p:cNvSpPr/>
            <p:nvPr/>
          </p:nvSpPr>
          <p:spPr>
            <a:xfrm>
              <a:off x="1769363" y="3206495"/>
              <a:ext cx="105156" cy="114300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 sz="2149"/>
            </a:p>
          </p:txBody>
        </p:sp>
        <p:sp>
          <p:nvSpPr>
            <p:cNvPr id="11" name="object 11"/>
            <p:cNvSpPr/>
            <p:nvPr/>
          </p:nvSpPr>
          <p:spPr>
            <a:xfrm>
              <a:off x="1437132" y="3332987"/>
              <a:ext cx="440690" cy="288290"/>
            </a:xfrm>
            <a:custGeom>
              <a:avLst/>
              <a:gdLst/>
              <a:ahLst/>
              <a:cxnLst/>
              <a:rect l="l" t="t" r="r" b="b"/>
              <a:pathLst>
                <a:path w="440689" h="288289">
                  <a:moveTo>
                    <a:pt x="262115" y="109728"/>
                  </a:moveTo>
                  <a:lnTo>
                    <a:pt x="56388" y="109728"/>
                  </a:lnTo>
                  <a:lnTo>
                    <a:pt x="56388" y="288036"/>
                  </a:lnTo>
                  <a:lnTo>
                    <a:pt x="262115" y="288036"/>
                  </a:lnTo>
                  <a:lnTo>
                    <a:pt x="262115" y="109728"/>
                  </a:lnTo>
                  <a:close/>
                </a:path>
                <a:path w="440689" h="288289">
                  <a:moveTo>
                    <a:pt x="320040" y="67945"/>
                  </a:moveTo>
                  <a:lnTo>
                    <a:pt x="318554" y="59334"/>
                  </a:lnTo>
                  <a:lnTo>
                    <a:pt x="314515" y="52273"/>
                  </a:lnTo>
                  <a:lnTo>
                    <a:pt x="308457" y="47485"/>
                  </a:lnTo>
                  <a:lnTo>
                    <a:pt x="300990" y="45720"/>
                  </a:lnTo>
                  <a:lnTo>
                    <a:pt x="19050" y="45720"/>
                  </a:lnTo>
                  <a:lnTo>
                    <a:pt x="11671" y="47485"/>
                  </a:lnTo>
                  <a:lnTo>
                    <a:pt x="5613" y="52260"/>
                  </a:lnTo>
                  <a:lnTo>
                    <a:pt x="1511" y="59334"/>
                  </a:lnTo>
                  <a:lnTo>
                    <a:pt x="0" y="67945"/>
                  </a:lnTo>
                  <a:lnTo>
                    <a:pt x="1511" y="76530"/>
                  </a:lnTo>
                  <a:lnTo>
                    <a:pt x="5613" y="83502"/>
                  </a:lnTo>
                  <a:lnTo>
                    <a:pt x="11671" y="88201"/>
                  </a:lnTo>
                  <a:lnTo>
                    <a:pt x="19050" y="89916"/>
                  </a:lnTo>
                  <a:lnTo>
                    <a:pt x="300990" y="89916"/>
                  </a:lnTo>
                  <a:lnTo>
                    <a:pt x="308457" y="88201"/>
                  </a:lnTo>
                  <a:lnTo>
                    <a:pt x="314502" y="83502"/>
                  </a:lnTo>
                  <a:lnTo>
                    <a:pt x="318554" y="76530"/>
                  </a:lnTo>
                  <a:lnTo>
                    <a:pt x="320040" y="67945"/>
                  </a:lnTo>
                  <a:close/>
                </a:path>
                <a:path w="440689" h="288289">
                  <a:moveTo>
                    <a:pt x="440436" y="52578"/>
                  </a:moveTo>
                  <a:lnTo>
                    <a:pt x="436549" y="32105"/>
                  </a:lnTo>
                  <a:lnTo>
                    <a:pt x="425996" y="15392"/>
                  </a:lnTo>
                  <a:lnTo>
                    <a:pt x="410375" y="4127"/>
                  </a:lnTo>
                  <a:lnTo>
                    <a:pt x="391287" y="0"/>
                  </a:lnTo>
                  <a:lnTo>
                    <a:pt x="372135" y="4127"/>
                  </a:lnTo>
                  <a:lnTo>
                    <a:pt x="356514" y="15392"/>
                  </a:lnTo>
                  <a:lnTo>
                    <a:pt x="345986" y="32105"/>
                  </a:lnTo>
                  <a:lnTo>
                    <a:pt x="342138" y="52578"/>
                  </a:lnTo>
                  <a:lnTo>
                    <a:pt x="342138" y="125984"/>
                  </a:lnTo>
                  <a:lnTo>
                    <a:pt x="316992" y="125984"/>
                  </a:lnTo>
                  <a:lnTo>
                    <a:pt x="314960" y="126238"/>
                  </a:lnTo>
                  <a:lnTo>
                    <a:pt x="310515" y="125984"/>
                  </a:lnTo>
                  <a:lnTo>
                    <a:pt x="298284" y="128625"/>
                  </a:lnTo>
                  <a:lnTo>
                    <a:pt x="288226" y="135813"/>
                  </a:lnTo>
                  <a:lnTo>
                    <a:pt x="281393" y="146507"/>
                  </a:lnTo>
                  <a:lnTo>
                    <a:pt x="278892" y="159639"/>
                  </a:lnTo>
                  <a:lnTo>
                    <a:pt x="278892" y="254000"/>
                  </a:lnTo>
                  <a:lnTo>
                    <a:pt x="281393" y="267195"/>
                  </a:lnTo>
                  <a:lnTo>
                    <a:pt x="288226" y="278028"/>
                  </a:lnTo>
                  <a:lnTo>
                    <a:pt x="298284" y="285343"/>
                  </a:lnTo>
                  <a:lnTo>
                    <a:pt x="310515" y="288036"/>
                  </a:lnTo>
                  <a:lnTo>
                    <a:pt x="322846" y="285343"/>
                  </a:lnTo>
                  <a:lnTo>
                    <a:pt x="332892" y="278028"/>
                  </a:lnTo>
                  <a:lnTo>
                    <a:pt x="339661" y="267195"/>
                  </a:lnTo>
                  <a:lnTo>
                    <a:pt x="342138" y="254000"/>
                  </a:lnTo>
                  <a:lnTo>
                    <a:pt x="342138" y="186436"/>
                  </a:lnTo>
                  <a:lnTo>
                    <a:pt x="401066" y="186436"/>
                  </a:lnTo>
                  <a:lnTo>
                    <a:pt x="408368" y="185407"/>
                  </a:lnTo>
                  <a:lnTo>
                    <a:pt x="414896" y="182486"/>
                  </a:lnTo>
                  <a:lnTo>
                    <a:pt x="420484" y="177927"/>
                  </a:lnTo>
                  <a:lnTo>
                    <a:pt x="424942" y="171958"/>
                  </a:lnTo>
                  <a:lnTo>
                    <a:pt x="431380" y="164045"/>
                  </a:lnTo>
                  <a:lnTo>
                    <a:pt x="436257" y="154914"/>
                  </a:lnTo>
                  <a:lnTo>
                    <a:pt x="439343" y="144780"/>
                  </a:lnTo>
                  <a:lnTo>
                    <a:pt x="440436" y="133858"/>
                  </a:lnTo>
                  <a:lnTo>
                    <a:pt x="440436" y="52578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sz="2149"/>
            </a:p>
          </p:txBody>
        </p:sp>
      </p:grpSp>
      <p:sp>
        <p:nvSpPr>
          <p:cNvPr id="12" name="object 12"/>
          <p:cNvSpPr txBox="1"/>
          <p:nvPr/>
        </p:nvSpPr>
        <p:spPr>
          <a:xfrm>
            <a:off x="1260090" y="2197738"/>
            <a:ext cx="757031" cy="228623"/>
          </a:xfrm>
          <a:prstGeom prst="rect">
            <a:avLst/>
          </a:prstGeom>
        </p:spPr>
        <p:txBody>
          <a:bodyPr vert="horz" wrap="square" lIns="0" tIns="13326" rIns="0" bIns="0" rtlCol="0">
            <a:spAutoFit/>
          </a:bodyPr>
          <a:lstStyle/>
          <a:p>
            <a:pPr marL="12691">
              <a:spcBef>
                <a:spcPts val="105"/>
              </a:spcBef>
            </a:pPr>
            <a:r>
              <a:rPr sz="1399" b="1" spc="-5" dirty="0">
                <a:latin typeface="Arial"/>
                <a:cs typeface="Arial"/>
              </a:rPr>
              <a:t>Labeling</a:t>
            </a:r>
            <a:endParaRPr sz="1399">
              <a:latin typeface="Arial"/>
              <a:cs typeface="Arial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3038002" y="4063601"/>
            <a:ext cx="1451241" cy="756397"/>
          </a:xfrm>
          <a:prstGeom prst="rect">
            <a:avLst/>
          </a:prstGeom>
        </p:spPr>
        <p:txBody>
          <a:bodyPr vert="horz" wrap="square" lIns="0" tIns="12691" rIns="0" bIns="0" rtlCol="0">
            <a:spAutoFit/>
          </a:bodyPr>
          <a:lstStyle/>
          <a:p>
            <a:pPr marL="12057" marR="5076" algn="ctr">
              <a:spcBef>
                <a:spcPts val="100"/>
              </a:spcBef>
            </a:pPr>
            <a:r>
              <a:rPr sz="1199" spc="-5" dirty="0">
                <a:latin typeface="Arial"/>
                <a:cs typeface="Arial"/>
              </a:rPr>
              <a:t>Konkretisierung der  fachlichen  Anforderungen</a:t>
            </a:r>
            <a:r>
              <a:rPr sz="1199" spc="-90" dirty="0">
                <a:latin typeface="Arial"/>
                <a:cs typeface="Arial"/>
              </a:rPr>
              <a:t> </a:t>
            </a:r>
            <a:r>
              <a:rPr sz="1199" spc="-5" dirty="0">
                <a:latin typeface="Arial"/>
                <a:cs typeface="Arial"/>
              </a:rPr>
              <a:t>durch  </a:t>
            </a:r>
            <a:r>
              <a:rPr sz="1199" spc="-15" dirty="0">
                <a:latin typeface="Arial"/>
                <a:cs typeface="Arial"/>
              </a:rPr>
              <a:t>Fach-Team</a:t>
            </a:r>
            <a:endParaRPr sz="1199">
              <a:latin typeface="Arial"/>
              <a:cs typeface="Arial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2909440" y="2197358"/>
            <a:ext cx="1708873" cy="452442"/>
          </a:xfrm>
          <a:prstGeom prst="rect">
            <a:avLst/>
          </a:prstGeom>
        </p:spPr>
        <p:txBody>
          <a:bodyPr vert="horz" wrap="square" lIns="0" tIns="13326" rIns="0" bIns="0" rtlCol="0">
            <a:spAutoFit/>
          </a:bodyPr>
          <a:lstStyle/>
          <a:p>
            <a:pPr marL="125007" marR="5076" indent="-112951">
              <a:spcBef>
                <a:spcPts val="105"/>
              </a:spcBef>
            </a:pPr>
            <a:r>
              <a:rPr sz="1399" b="1" spc="-5" dirty="0">
                <a:latin typeface="Arial"/>
                <a:cs typeface="Arial"/>
              </a:rPr>
              <a:t>Konkretisierung</a:t>
            </a:r>
            <a:r>
              <a:rPr sz="1399" b="1" spc="-95" dirty="0">
                <a:latin typeface="Arial"/>
                <a:cs typeface="Arial"/>
              </a:rPr>
              <a:t> </a:t>
            </a:r>
            <a:r>
              <a:rPr sz="1399" b="1" spc="-5" dirty="0">
                <a:latin typeface="Arial"/>
                <a:cs typeface="Arial"/>
              </a:rPr>
              <a:t>der  Fachanforderung</a:t>
            </a:r>
            <a:endParaRPr sz="1399">
              <a:latin typeface="Arial"/>
              <a:cs typeface="Arial"/>
            </a:endParaRPr>
          </a:p>
        </p:txBody>
      </p:sp>
      <p:sp>
        <p:nvSpPr>
          <p:cNvPr id="15" name="object 15"/>
          <p:cNvSpPr/>
          <p:nvPr/>
        </p:nvSpPr>
        <p:spPr>
          <a:xfrm>
            <a:off x="2715011" y="1999628"/>
            <a:ext cx="0" cy="4387990"/>
          </a:xfrm>
          <a:custGeom>
            <a:avLst/>
            <a:gdLst/>
            <a:ahLst/>
            <a:cxnLst/>
            <a:rect l="l" t="t" r="r" b="b"/>
            <a:pathLst>
              <a:path h="4391025">
                <a:moveTo>
                  <a:pt x="0" y="0"/>
                </a:moveTo>
                <a:lnTo>
                  <a:pt x="0" y="4390478"/>
                </a:lnTo>
              </a:path>
            </a:pathLst>
          </a:custGeom>
          <a:ln w="9144">
            <a:solidFill>
              <a:srgbClr val="A0A0A0"/>
            </a:solidFill>
          </a:ln>
        </p:spPr>
        <p:txBody>
          <a:bodyPr wrap="square" lIns="0" tIns="0" rIns="0" bIns="0" rtlCol="0"/>
          <a:lstStyle/>
          <a:p>
            <a:endParaRPr sz="2149"/>
          </a:p>
        </p:txBody>
      </p:sp>
      <p:grpSp>
        <p:nvGrpSpPr>
          <p:cNvPr id="16" name="object 16"/>
          <p:cNvGrpSpPr/>
          <p:nvPr/>
        </p:nvGrpSpPr>
        <p:grpSpPr>
          <a:xfrm>
            <a:off x="764117" y="1478780"/>
            <a:ext cx="6119707" cy="4893735"/>
            <a:chOff x="762000" y="1479803"/>
            <a:chExt cx="6123940" cy="4897120"/>
          </a:xfrm>
        </p:grpSpPr>
        <p:sp>
          <p:nvSpPr>
            <p:cNvPr id="17" name="object 17"/>
            <p:cNvSpPr/>
            <p:nvPr/>
          </p:nvSpPr>
          <p:spPr>
            <a:xfrm>
              <a:off x="4815840" y="1981199"/>
              <a:ext cx="0" cy="4391025"/>
            </a:xfrm>
            <a:custGeom>
              <a:avLst/>
              <a:gdLst/>
              <a:ahLst/>
              <a:cxnLst/>
              <a:rect l="l" t="t" r="r" b="b"/>
              <a:pathLst>
                <a:path h="4391025">
                  <a:moveTo>
                    <a:pt x="0" y="0"/>
                  </a:moveTo>
                  <a:lnTo>
                    <a:pt x="0" y="4390478"/>
                  </a:lnTo>
                </a:path>
              </a:pathLst>
            </a:custGeom>
            <a:ln w="9144">
              <a:solidFill>
                <a:srgbClr val="A0A0A0"/>
              </a:solidFill>
            </a:ln>
          </p:spPr>
          <p:txBody>
            <a:bodyPr wrap="square" lIns="0" tIns="0" rIns="0" bIns="0" rtlCol="0"/>
            <a:lstStyle/>
            <a:p>
              <a:endParaRPr sz="2149"/>
            </a:p>
          </p:txBody>
        </p:sp>
        <p:sp>
          <p:nvSpPr>
            <p:cNvPr id="18" name="object 18"/>
            <p:cNvSpPr/>
            <p:nvPr/>
          </p:nvSpPr>
          <p:spPr>
            <a:xfrm>
              <a:off x="762000" y="1479803"/>
              <a:ext cx="6123940" cy="467995"/>
            </a:xfrm>
            <a:custGeom>
              <a:avLst/>
              <a:gdLst/>
              <a:ahLst/>
              <a:cxnLst/>
              <a:rect l="l" t="t" r="r" b="b"/>
              <a:pathLst>
                <a:path w="6123940" h="467994">
                  <a:moveTo>
                    <a:pt x="6123432" y="0"/>
                  </a:moveTo>
                  <a:lnTo>
                    <a:pt x="0" y="0"/>
                  </a:lnTo>
                  <a:lnTo>
                    <a:pt x="0" y="467867"/>
                  </a:lnTo>
                  <a:lnTo>
                    <a:pt x="6123432" y="467867"/>
                  </a:lnTo>
                  <a:lnTo>
                    <a:pt x="6123432" y="0"/>
                  </a:lnTo>
                  <a:close/>
                </a:path>
              </a:pathLst>
            </a:custGeom>
            <a:solidFill>
              <a:srgbClr val="E1001A"/>
            </a:solidFill>
          </p:spPr>
          <p:txBody>
            <a:bodyPr wrap="square" lIns="0" tIns="0" rIns="0" bIns="0" rtlCol="0"/>
            <a:lstStyle/>
            <a:p>
              <a:endParaRPr sz="2149"/>
            </a:p>
          </p:txBody>
        </p:sp>
      </p:grpSp>
      <p:sp>
        <p:nvSpPr>
          <p:cNvPr id="19" name="object 19"/>
          <p:cNvSpPr txBox="1"/>
          <p:nvPr/>
        </p:nvSpPr>
        <p:spPr>
          <a:xfrm>
            <a:off x="5285491" y="2187712"/>
            <a:ext cx="1024182" cy="453077"/>
          </a:xfrm>
          <a:prstGeom prst="rect">
            <a:avLst/>
          </a:prstGeom>
        </p:spPr>
        <p:txBody>
          <a:bodyPr vert="horz" wrap="square" lIns="0" tIns="13326" rIns="0" bIns="0" rtlCol="0">
            <a:spAutoFit/>
          </a:bodyPr>
          <a:lstStyle/>
          <a:p>
            <a:pPr algn="ctr">
              <a:spcBef>
                <a:spcPts val="105"/>
              </a:spcBef>
            </a:pPr>
            <a:r>
              <a:rPr sz="1399" b="1" spc="-30" dirty="0">
                <a:latin typeface="Arial"/>
                <a:cs typeface="Arial"/>
              </a:rPr>
              <a:t>Test</a:t>
            </a:r>
            <a:endParaRPr sz="1399">
              <a:latin typeface="Arial"/>
              <a:cs typeface="Arial"/>
            </a:endParaRPr>
          </a:p>
          <a:p>
            <a:pPr algn="ctr">
              <a:lnSpc>
                <a:spcPct val="100000"/>
              </a:lnSpc>
            </a:pPr>
            <a:r>
              <a:rPr sz="1399" b="1" dirty="0">
                <a:latin typeface="Arial"/>
                <a:cs typeface="Arial"/>
              </a:rPr>
              <a:t>&amp;</a:t>
            </a:r>
            <a:r>
              <a:rPr sz="1399" b="1" spc="-55" dirty="0">
                <a:latin typeface="Arial"/>
                <a:cs typeface="Arial"/>
              </a:rPr>
              <a:t> </a:t>
            </a:r>
            <a:r>
              <a:rPr sz="1399" b="1" spc="-5" dirty="0">
                <a:latin typeface="Arial"/>
                <a:cs typeface="Arial"/>
              </a:rPr>
              <a:t>Feedback</a:t>
            </a:r>
            <a:endParaRPr sz="1399">
              <a:latin typeface="Arial"/>
              <a:cs typeface="Arial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5027605" y="4062079"/>
            <a:ext cx="1731083" cy="573643"/>
          </a:xfrm>
          <a:prstGeom prst="rect">
            <a:avLst/>
          </a:prstGeom>
        </p:spPr>
        <p:txBody>
          <a:bodyPr vert="horz" wrap="square" lIns="0" tIns="12691" rIns="0" bIns="0" rtlCol="0">
            <a:spAutoFit/>
          </a:bodyPr>
          <a:lstStyle/>
          <a:p>
            <a:pPr marL="12057" marR="5076" algn="ctr">
              <a:spcBef>
                <a:spcPts val="100"/>
              </a:spcBef>
            </a:pPr>
            <a:r>
              <a:rPr sz="1199" spc="-10" dirty="0">
                <a:latin typeface="Arial"/>
                <a:cs typeface="Arial"/>
              </a:rPr>
              <a:t>Vertestung </a:t>
            </a:r>
            <a:r>
              <a:rPr sz="1199" spc="-5" dirty="0">
                <a:latin typeface="Arial"/>
                <a:cs typeface="Arial"/>
              </a:rPr>
              <a:t>der</a:t>
            </a:r>
            <a:r>
              <a:rPr sz="1199" spc="-105" dirty="0">
                <a:latin typeface="Arial"/>
                <a:cs typeface="Arial"/>
              </a:rPr>
              <a:t> </a:t>
            </a:r>
            <a:r>
              <a:rPr sz="1199" spc="-15" dirty="0">
                <a:latin typeface="Arial"/>
                <a:cs typeface="Arial"/>
              </a:rPr>
              <a:t>Teillösung  </a:t>
            </a:r>
            <a:r>
              <a:rPr sz="1199" spc="-5" dirty="0">
                <a:latin typeface="Arial"/>
                <a:cs typeface="Arial"/>
              </a:rPr>
              <a:t>und kontinuierliches  Feedback</a:t>
            </a:r>
            <a:endParaRPr sz="1199">
              <a:latin typeface="Arial"/>
              <a:cs typeface="Arial"/>
            </a:endParaRPr>
          </a:p>
        </p:txBody>
      </p:sp>
      <p:grpSp>
        <p:nvGrpSpPr>
          <p:cNvPr id="21" name="object 21"/>
          <p:cNvGrpSpPr/>
          <p:nvPr/>
        </p:nvGrpSpPr>
        <p:grpSpPr>
          <a:xfrm>
            <a:off x="3388153" y="2983452"/>
            <a:ext cx="797009" cy="786221"/>
            <a:chOff x="3387852" y="2985515"/>
            <a:chExt cx="797560" cy="786765"/>
          </a:xfrm>
        </p:grpSpPr>
        <p:sp>
          <p:nvSpPr>
            <p:cNvPr id="22" name="object 22"/>
            <p:cNvSpPr/>
            <p:nvPr/>
          </p:nvSpPr>
          <p:spPr>
            <a:xfrm>
              <a:off x="3398520" y="2996183"/>
              <a:ext cx="775970" cy="765175"/>
            </a:xfrm>
            <a:custGeom>
              <a:avLst/>
              <a:gdLst/>
              <a:ahLst/>
              <a:cxnLst/>
              <a:rect l="l" t="t" r="r" b="b"/>
              <a:pathLst>
                <a:path w="775970" h="765175">
                  <a:moveTo>
                    <a:pt x="387857" y="0"/>
                  </a:moveTo>
                  <a:lnTo>
                    <a:pt x="339197" y="2981"/>
                  </a:lnTo>
                  <a:lnTo>
                    <a:pt x="292343" y="11686"/>
                  </a:lnTo>
                  <a:lnTo>
                    <a:pt x="247658" y="25755"/>
                  </a:lnTo>
                  <a:lnTo>
                    <a:pt x="205505" y="44830"/>
                  </a:lnTo>
                  <a:lnTo>
                    <a:pt x="166248" y="68552"/>
                  </a:lnTo>
                  <a:lnTo>
                    <a:pt x="130249" y="96561"/>
                  </a:lnTo>
                  <a:lnTo>
                    <a:pt x="97872" y="128499"/>
                  </a:lnTo>
                  <a:lnTo>
                    <a:pt x="69480" y="164006"/>
                  </a:lnTo>
                  <a:lnTo>
                    <a:pt x="45435" y="202724"/>
                  </a:lnTo>
                  <a:lnTo>
                    <a:pt x="26102" y="244294"/>
                  </a:lnTo>
                  <a:lnTo>
                    <a:pt x="11843" y="288356"/>
                  </a:lnTo>
                  <a:lnTo>
                    <a:pt x="3021" y="334553"/>
                  </a:lnTo>
                  <a:lnTo>
                    <a:pt x="0" y="382524"/>
                  </a:lnTo>
                  <a:lnTo>
                    <a:pt x="3021" y="430494"/>
                  </a:lnTo>
                  <a:lnTo>
                    <a:pt x="11843" y="476691"/>
                  </a:lnTo>
                  <a:lnTo>
                    <a:pt x="26102" y="520753"/>
                  </a:lnTo>
                  <a:lnTo>
                    <a:pt x="45435" y="562323"/>
                  </a:lnTo>
                  <a:lnTo>
                    <a:pt x="69480" y="601041"/>
                  </a:lnTo>
                  <a:lnTo>
                    <a:pt x="97872" y="636548"/>
                  </a:lnTo>
                  <a:lnTo>
                    <a:pt x="130249" y="668486"/>
                  </a:lnTo>
                  <a:lnTo>
                    <a:pt x="166248" y="696495"/>
                  </a:lnTo>
                  <a:lnTo>
                    <a:pt x="205505" y="720217"/>
                  </a:lnTo>
                  <a:lnTo>
                    <a:pt x="247658" y="739292"/>
                  </a:lnTo>
                  <a:lnTo>
                    <a:pt x="292343" y="753361"/>
                  </a:lnTo>
                  <a:lnTo>
                    <a:pt x="339197" y="762066"/>
                  </a:lnTo>
                  <a:lnTo>
                    <a:pt x="387857" y="765048"/>
                  </a:lnTo>
                  <a:lnTo>
                    <a:pt x="436518" y="762066"/>
                  </a:lnTo>
                  <a:lnTo>
                    <a:pt x="483372" y="753361"/>
                  </a:lnTo>
                  <a:lnTo>
                    <a:pt x="528057" y="739292"/>
                  </a:lnTo>
                  <a:lnTo>
                    <a:pt x="570210" y="720217"/>
                  </a:lnTo>
                  <a:lnTo>
                    <a:pt x="609467" y="696495"/>
                  </a:lnTo>
                  <a:lnTo>
                    <a:pt x="645466" y="668486"/>
                  </a:lnTo>
                  <a:lnTo>
                    <a:pt x="677843" y="636548"/>
                  </a:lnTo>
                  <a:lnTo>
                    <a:pt x="706235" y="601041"/>
                  </a:lnTo>
                  <a:lnTo>
                    <a:pt x="730280" y="562323"/>
                  </a:lnTo>
                  <a:lnTo>
                    <a:pt x="749613" y="520753"/>
                  </a:lnTo>
                  <a:lnTo>
                    <a:pt x="763872" y="476691"/>
                  </a:lnTo>
                  <a:lnTo>
                    <a:pt x="772694" y="430494"/>
                  </a:lnTo>
                  <a:lnTo>
                    <a:pt x="775715" y="382524"/>
                  </a:lnTo>
                  <a:lnTo>
                    <a:pt x="772694" y="334553"/>
                  </a:lnTo>
                  <a:lnTo>
                    <a:pt x="763872" y="288356"/>
                  </a:lnTo>
                  <a:lnTo>
                    <a:pt x="749613" y="244294"/>
                  </a:lnTo>
                  <a:lnTo>
                    <a:pt x="730280" y="202724"/>
                  </a:lnTo>
                  <a:lnTo>
                    <a:pt x="706235" y="164006"/>
                  </a:lnTo>
                  <a:lnTo>
                    <a:pt x="677843" y="128499"/>
                  </a:lnTo>
                  <a:lnTo>
                    <a:pt x="645466" y="96561"/>
                  </a:lnTo>
                  <a:lnTo>
                    <a:pt x="609467" y="68552"/>
                  </a:lnTo>
                  <a:lnTo>
                    <a:pt x="570210" y="44830"/>
                  </a:lnTo>
                  <a:lnTo>
                    <a:pt x="528057" y="25755"/>
                  </a:lnTo>
                  <a:lnTo>
                    <a:pt x="483372" y="11686"/>
                  </a:lnTo>
                  <a:lnTo>
                    <a:pt x="436518" y="2981"/>
                  </a:lnTo>
                  <a:lnTo>
                    <a:pt x="387857" y="0"/>
                  </a:lnTo>
                  <a:close/>
                </a:path>
              </a:pathLst>
            </a:custGeom>
            <a:solidFill>
              <a:srgbClr val="E1001A"/>
            </a:solidFill>
          </p:spPr>
          <p:txBody>
            <a:bodyPr wrap="square" lIns="0" tIns="0" rIns="0" bIns="0" rtlCol="0"/>
            <a:lstStyle/>
            <a:p>
              <a:endParaRPr sz="2149"/>
            </a:p>
          </p:txBody>
        </p:sp>
        <p:sp>
          <p:nvSpPr>
            <p:cNvPr id="23" name="object 23"/>
            <p:cNvSpPr/>
            <p:nvPr/>
          </p:nvSpPr>
          <p:spPr>
            <a:xfrm>
              <a:off x="3398520" y="2996183"/>
              <a:ext cx="775970" cy="765175"/>
            </a:xfrm>
            <a:custGeom>
              <a:avLst/>
              <a:gdLst/>
              <a:ahLst/>
              <a:cxnLst/>
              <a:rect l="l" t="t" r="r" b="b"/>
              <a:pathLst>
                <a:path w="775970" h="765175">
                  <a:moveTo>
                    <a:pt x="0" y="382524"/>
                  </a:moveTo>
                  <a:lnTo>
                    <a:pt x="3021" y="334553"/>
                  </a:lnTo>
                  <a:lnTo>
                    <a:pt x="11843" y="288356"/>
                  </a:lnTo>
                  <a:lnTo>
                    <a:pt x="26102" y="244294"/>
                  </a:lnTo>
                  <a:lnTo>
                    <a:pt x="45435" y="202724"/>
                  </a:lnTo>
                  <a:lnTo>
                    <a:pt x="69480" y="164006"/>
                  </a:lnTo>
                  <a:lnTo>
                    <a:pt x="97872" y="128499"/>
                  </a:lnTo>
                  <a:lnTo>
                    <a:pt x="130249" y="96561"/>
                  </a:lnTo>
                  <a:lnTo>
                    <a:pt x="166248" y="68552"/>
                  </a:lnTo>
                  <a:lnTo>
                    <a:pt x="205505" y="44830"/>
                  </a:lnTo>
                  <a:lnTo>
                    <a:pt x="247658" y="25755"/>
                  </a:lnTo>
                  <a:lnTo>
                    <a:pt x="292343" y="11686"/>
                  </a:lnTo>
                  <a:lnTo>
                    <a:pt x="339197" y="2981"/>
                  </a:lnTo>
                  <a:lnTo>
                    <a:pt x="387857" y="0"/>
                  </a:lnTo>
                  <a:lnTo>
                    <a:pt x="436518" y="2981"/>
                  </a:lnTo>
                  <a:lnTo>
                    <a:pt x="483372" y="11686"/>
                  </a:lnTo>
                  <a:lnTo>
                    <a:pt x="528057" y="25755"/>
                  </a:lnTo>
                  <a:lnTo>
                    <a:pt x="570210" y="44830"/>
                  </a:lnTo>
                  <a:lnTo>
                    <a:pt x="609467" y="68552"/>
                  </a:lnTo>
                  <a:lnTo>
                    <a:pt x="645466" y="96561"/>
                  </a:lnTo>
                  <a:lnTo>
                    <a:pt x="677843" y="128499"/>
                  </a:lnTo>
                  <a:lnTo>
                    <a:pt x="706235" y="164006"/>
                  </a:lnTo>
                  <a:lnTo>
                    <a:pt x="730280" y="202724"/>
                  </a:lnTo>
                  <a:lnTo>
                    <a:pt x="749613" y="244294"/>
                  </a:lnTo>
                  <a:lnTo>
                    <a:pt x="763872" y="288356"/>
                  </a:lnTo>
                  <a:lnTo>
                    <a:pt x="772694" y="334553"/>
                  </a:lnTo>
                  <a:lnTo>
                    <a:pt x="775715" y="382524"/>
                  </a:lnTo>
                  <a:lnTo>
                    <a:pt x="772694" y="430494"/>
                  </a:lnTo>
                  <a:lnTo>
                    <a:pt x="763872" y="476691"/>
                  </a:lnTo>
                  <a:lnTo>
                    <a:pt x="749613" y="520753"/>
                  </a:lnTo>
                  <a:lnTo>
                    <a:pt x="730280" y="562323"/>
                  </a:lnTo>
                  <a:lnTo>
                    <a:pt x="706235" y="601041"/>
                  </a:lnTo>
                  <a:lnTo>
                    <a:pt x="677843" y="636548"/>
                  </a:lnTo>
                  <a:lnTo>
                    <a:pt x="645466" y="668486"/>
                  </a:lnTo>
                  <a:lnTo>
                    <a:pt x="609467" y="696495"/>
                  </a:lnTo>
                  <a:lnTo>
                    <a:pt x="570210" y="720217"/>
                  </a:lnTo>
                  <a:lnTo>
                    <a:pt x="528057" y="739292"/>
                  </a:lnTo>
                  <a:lnTo>
                    <a:pt x="483372" y="753361"/>
                  </a:lnTo>
                  <a:lnTo>
                    <a:pt x="436518" y="762066"/>
                  </a:lnTo>
                  <a:lnTo>
                    <a:pt x="387857" y="765048"/>
                  </a:lnTo>
                  <a:lnTo>
                    <a:pt x="339197" y="762066"/>
                  </a:lnTo>
                  <a:lnTo>
                    <a:pt x="292343" y="753361"/>
                  </a:lnTo>
                  <a:lnTo>
                    <a:pt x="247658" y="739292"/>
                  </a:lnTo>
                  <a:lnTo>
                    <a:pt x="205505" y="720217"/>
                  </a:lnTo>
                  <a:lnTo>
                    <a:pt x="166248" y="696495"/>
                  </a:lnTo>
                  <a:lnTo>
                    <a:pt x="130249" y="668486"/>
                  </a:lnTo>
                  <a:lnTo>
                    <a:pt x="97872" y="636548"/>
                  </a:lnTo>
                  <a:lnTo>
                    <a:pt x="69480" y="601041"/>
                  </a:lnTo>
                  <a:lnTo>
                    <a:pt x="45435" y="562323"/>
                  </a:lnTo>
                  <a:lnTo>
                    <a:pt x="26102" y="520753"/>
                  </a:lnTo>
                  <a:lnTo>
                    <a:pt x="11843" y="476691"/>
                  </a:lnTo>
                  <a:lnTo>
                    <a:pt x="3021" y="430494"/>
                  </a:lnTo>
                  <a:lnTo>
                    <a:pt x="0" y="382524"/>
                  </a:lnTo>
                  <a:close/>
                </a:path>
              </a:pathLst>
            </a:custGeom>
            <a:ln w="21336">
              <a:solidFill>
                <a:srgbClr val="E1001A"/>
              </a:solidFill>
            </a:ln>
          </p:spPr>
          <p:txBody>
            <a:bodyPr wrap="square" lIns="0" tIns="0" rIns="0" bIns="0" rtlCol="0"/>
            <a:lstStyle/>
            <a:p>
              <a:endParaRPr sz="2149"/>
            </a:p>
          </p:txBody>
        </p:sp>
        <p:sp>
          <p:nvSpPr>
            <p:cNvPr id="24" name="object 24"/>
            <p:cNvSpPr/>
            <p:nvPr/>
          </p:nvSpPr>
          <p:spPr>
            <a:xfrm>
              <a:off x="3694176" y="3159251"/>
              <a:ext cx="166115" cy="214883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 sz="2149"/>
            </a:p>
          </p:txBody>
        </p:sp>
        <p:sp>
          <p:nvSpPr>
            <p:cNvPr id="25" name="object 25"/>
            <p:cNvSpPr/>
            <p:nvPr/>
          </p:nvSpPr>
          <p:spPr>
            <a:xfrm>
              <a:off x="3499104" y="3215639"/>
              <a:ext cx="103632" cy="114300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 sz="2149"/>
            </a:p>
          </p:txBody>
        </p:sp>
        <p:sp>
          <p:nvSpPr>
            <p:cNvPr id="26" name="object 26"/>
            <p:cNvSpPr/>
            <p:nvPr/>
          </p:nvSpPr>
          <p:spPr>
            <a:xfrm>
              <a:off x="3494532" y="3342131"/>
              <a:ext cx="163195" cy="289560"/>
            </a:xfrm>
            <a:custGeom>
              <a:avLst/>
              <a:gdLst/>
              <a:ahLst/>
              <a:cxnLst/>
              <a:rect l="l" t="t" r="r" b="b"/>
              <a:pathLst>
                <a:path w="163195" h="289560">
                  <a:moveTo>
                    <a:pt x="49656" y="0"/>
                  </a:moveTo>
                  <a:lnTo>
                    <a:pt x="30325" y="4147"/>
                  </a:lnTo>
                  <a:lnTo>
                    <a:pt x="14541" y="15462"/>
                  </a:lnTo>
                  <a:lnTo>
                    <a:pt x="3901" y="32254"/>
                  </a:lnTo>
                  <a:lnTo>
                    <a:pt x="0" y="52832"/>
                  </a:lnTo>
                  <a:lnTo>
                    <a:pt x="0" y="134492"/>
                  </a:lnTo>
                  <a:lnTo>
                    <a:pt x="1083" y="145504"/>
                  </a:lnTo>
                  <a:lnTo>
                    <a:pt x="4190" y="155717"/>
                  </a:lnTo>
                  <a:lnTo>
                    <a:pt x="9108" y="164907"/>
                  </a:lnTo>
                  <a:lnTo>
                    <a:pt x="15620" y="172847"/>
                  </a:lnTo>
                  <a:lnTo>
                    <a:pt x="20087" y="178825"/>
                  </a:lnTo>
                  <a:lnTo>
                    <a:pt x="25733" y="183435"/>
                  </a:lnTo>
                  <a:lnTo>
                    <a:pt x="32355" y="186402"/>
                  </a:lnTo>
                  <a:lnTo>
                    <a:pt x="39750" y="187451"/>
                  </a:lnTo>
                  <a:lnTo>
                    <a:pt x="99313" y="187451"/>
                  </a:lnTo>
                  <a:lnTo>
                    <a:pt x="99313" y="255397"/>
                  </a:lnTo>
                  <a:lnTo>
                    <a:pt x="101794" y="268664"/>
                  </a:lnTo>
                  <a:lnTo>
                    <a:pt x="108584" y="279527"/>
                  </a:lnTo>
                  <a:lnTo>
                    <a:pt x="118709" y="286865"/>
                  </a:lnTo>
                  <a:lnTo>
                    <a:pt x="131190" y="289560"/>
                  </a:lnTo>
                  <a:lnTo>
                    <a:pt x="143511" y="286865"/>
                  </a:lnTo>
                  <a:lnTo>
                    <a:pt x="153654" y="279527"/>
                  </a:lnTo>
                  <a:lnTo>
                    <a:pt x="160533" y="268664"/>
                  </a:lnTo>
                  <a:lnTo>
                    <a:pt x="163067" y="255397"/>
                  </a:lnTo>
                  <a:lnTo>
                    <a:pt x="163067" y="160527"/>
                  </a:lnTo>
                  <a:lnTo>
                    <a:pt x="160533" y="147300"/>
                  </a:lnTo>
                  <a:lnTo>
                    <a:pt x="153654" y="136525"/>
                  </a:lnTo>
                  <a:lnTo>
                    <a:pt x="143511" y="129274"/>
                  </a:lnTo>
                  <a:lnTo>
                    <a:pt x="132959" y="127000"/>
                  </a:lnTo>
                  <a:lnTo>
                    <a:pt x="125729" y="127000"/>
                  </a:lnTo>
                  <a:lnTo>
                    <a:pt x="124587" y="126619"/>
                  </a:lnTo>
                  <a:lnTo>
                    <a:pt x="99313" y="126619"/>
                  </a:lnTo>
                  <a:lnTo>
                    <a:pt x="99313" y="52832"/>
                  </a:lnTo>
                  <a:lnTo>
                    <a:pt x="95394" y="32254"/>
                  </a:lnTo>
                  <a:lnTo>
                    <a:pt x="84724" y="15462"/>
                  </a:lnTo>
                  <a:lnTo>
                    <a:pt x="68935" y="4147"/>
                  </a:lnTo>
                  <a:lnTo>
                    <a:pt x="49656" y="0"/>
                  </a:lnTo>
                  <a:close/>
                </a:path>
                <a:path w="163195" h="289560">
                  <a:moveTo>
                    <a:pt x="131190" y="126619"/>
                  </a:moveTo>
                  <a:lnTo>
                    <a:pt x="128142" y="126619"/>
                  </a:lnTo>
                  <a:lnTo>
                    <a:pt x="126618" y="127000"/>
                  </a:lnTo>
                  <a:lnTo>
                    <a:pt x="132959" y="127000"/>
                  </a:lnTo>
                  <a:lnTo>
                    <a:pt x="131190" y="126619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sz="2149"/>
            </a:p>
          </p:txBody>
        </p:sp>
        <p:sp>
          <p:nvSpPr>
            <p:cNvPr id="27" name="object 27"/>
            <p:cNvSpPr/>
            <p:nvPr/>
          </p:nvSpPr>
          <p:spPr>
            <a:xfrm>
              <a:off x="3950208" y="3215639"/>
              <a:ext cx="105155" cy="114300"/>
            </a:xfrm>
            <a:prstGeom prst="rect">
              <a:avLst/>
            </a:prstGeom>
            <a:blipFill>
              <a:blip r:embed="rId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 sz="2149"/>
            </a:p>
          </p:txBody>
        </p:sp>
        <p:sp>
          <p:nvSpPr>
            <p:cNvPr id="28" name="object 28"/>
            <p:cNvSpPr/>
            <p:nvPr/>
          </p:nvSpPr>
          <p:spPr>
            <a:xfrm>
              <a:off x="3617976" y="3342131"/>
              <a:ext cx="440690" cy="289560"/>
            </a:xfrm>
            <a:custGeom>
              <a:avLst/>
              <a:gdLst/>
              <a:ahLst/>
              <a:cxnLst/>
              <a:rect l="l" t="t" r="r" b="b"/>
              <a:pathLst>
                <a:path w="440689" h="289560">
                  <a:moveTo>
                    <a:pt x="262128" y="109728"/>
                  </a:moveTo>
                  <a:lnTo>
                    <a:pt x="56388" y="109728"/>
                  </a:lnTo>
                  <a:lnTo>
                    <a:pt x="56388" y="289560"/>
                  </a:lnTo>
                  <a:lnTo>
                    <a:pt x="262128" y="289560"/>
                  </a:lnTo>
                  <a:lnTo>
                    <a:pt x="262128" y="109728"/>
                  </a:lnTo>
                  <a:close/>
                </a:path>
                <a:path w="440689" h="289560">
                  <a:moveTo>
                    <a:pt x="320040" y="69469"/>
                  </a:moveTo>
                  <a:lnTo>
                    <a:pt x="318554" y="60858"/>
                  </a:lnTo>
                  <a:lnTo>
                    <a:pt x="314515" y="53784"/>
                  </a:lnTo>
                  <a:lnTo>
                    <a:pt x="308457" y="49009"/>
                  </a:lnTo>
                  <a:lnTo>
                    <a:pt x="300990" y="47244"/>
                  </a:lnTo>
                  <a:lnTo>
                    <a:pt x="19050" y="47244"/>
                  </a:lnTo>
                  <a:lnTo>
                    <a:pt x="11671" y="49009"/>
                  </a:lnTo>
                  <a:lnTo>
                    <a:pt x="5613" y="53784"/>
                  </a:lnTo>
                  <a:lnTo>
                    <a:pt x="1511" y="60858"/>
                  </a:lnTo>
                  <a:lnTo>
                    <a:pt x="0" y="69469"/>
                  </a:lnTo>
                  <a:lnTo>
                    <a:pt x="1511" y="78054"/>
                  </a:lnTo>
                  <a:lnTo>
                    <a:pt x="5613" y="85026"/>
                  </a:lnTo>
                  <a:lnTo>
                    <a:pt x="11671" y="89725"/>
                  </a:lnTo>
                  <a:lnTo>
                    <a:pt x="19050" y="91440"/>
                  </a:lnTo>
                  <a:lnTo>
                    <a:pt x="300990" y="91440"/>
                  </a:lnTo>
                  <a:lnTo>
                    <a:pt x="308457" y="89725"/>
                  </a:lnTo>
                  <a:lnTo>
                    <a:pt x="314515" y="85026"/>
                  </a:lnTo>
                  <a:lnTo>
                    <a:pt x="318554" y="78054"/>
                  </a:lnTo>
                  <a:lnTo>
                    <a:pt x="320040" y="69469"/>
                  </a:lnTo>
                  <a:close/>
                </a:path>
                <a:path w="440689" h="289560">
                  <a:moveTo>
                    <a:pt x="440436" y="52832"/>
                  </a:moveTo>
                  <a:lnTo>
                    <a:pt x="436549" y="32258"/>
                  </a:lnTo>
                  <a:lnTo>
                    <a:pt x="425996" y="15468"/>
                  </a:lnTo>
                  <a:lnTo>
                    <a:pt x="410375" y="4152"/>
                  </a:lnTo>
                  <a:lnTo>
                    <a:pt x="391287" y="0"/>
                  </a:lnTo>
                  <a:lnTo>
                    <a:pt x="372135" y="4152"/>
                  </a:lnTo>
                  <a:lnTo>
                    <a:pt x="356514" y="15468"/>
                  </a:lnTo>
                  <a:lnTo>
                    <a:pt x="345986" y="32258"/>
                  </a:lnTo>
                  <a:lnTo>
                    <a:pt x="342138" y="52832"/>
                  </a:lnTo>
                  <a:lnTo>
                    <a:pt x="342138" y="126619"/>
                  </a:lnTo>
                  <a:lnTo>
                    <a:pt x="316992" y="126619"/>
                  </a:lnTo>
                  <a:lnTo>
                    <a:pt x="315849" y="127000"/>
                  </a:lnTo>
                  <a:lnTo>
                    <a:pt x="314960" y="127000"/>
                  </a:lnTo>
                  <a:lnTo>
                    <a:pt x="313436" y="126619"/>
                  </a:lnTo>
                  <a:lnTo>
                    <a:pt x="310515" y="126619"/>
                  </a:lnTo>
                  <a:lnTo>
                    <a:pt x="298284" y="129286"/>
                  </a:lnTo>
                  <a:lnTo>
                    <a:pt x="288226" y="136537"/>
                  </a:lnTo>
                  <a:lnTo>
                    <a:pt x="281393" y="147307"/>
                  </a:lnTo>
                  <a:lnTo>
                    <a:pt x="278892" y="160528"/>
                  </a:lnTo>
                  <a:lnTo>
                    <a:pt x="278892" y="255397"/>
                  </a:lnTo>
                  <a:lnTo>
                    <a:pt x="281393" y="268668"/>
                  </a:lnTo>
                  <a:lnTo>
                    <a:pt x="288226" y="279539"/>
                  </a:lnTo>
                  <a:lnTo>
                    <a:pt x="298284" y="286867"/>
                  </a:lnTo>
                  <a:lnTo>
                    <a:pt x="310515" y="289560"/>
                  </a:lnTo>
                  <a:lnTo>
                    <a:pt x="322846" y="286867"/>
                  </a:lnTo>
                  <a:lnTo>
                    <a:pt x="332892" y="279527"/>
                  </a:lnTo>
                  <a:lnTo>
                    <a:pt x="339661" y="268668"/>
                  </a:lnTo>
                  <a:lnTo>
                    <a:pt x="342138" y="255397"/>
                  </a:lnTo>
                  <a:lnTo>
                    <a:pt x="342138" y="187452"/>
                  </a:lnTo>
                  <a:lnTo>
                    <a:pt x="401066" y="187452"/>
                  </a:lnTo>
                  <a:lnTo>
                    <a:pt x="408355" y="186410"/>
                  </a:lnTo>
                  <a:lnTo>
                    <a:pt x="414896" y="183438"/>
                  </a:lnTo>
                  <a:lnTo>
                    <a:pt x="420484" y="178828"/>
                  </a:lnTo>
                  <a:lnTo>
                    <a:pt x="424942" y="172847"/>
                  </a:lnTo>
                  <a:lnTo>
                    <a:pt x="431380" y="164909"/>
                  </a:lnTo>
                  <a:lnTo>
                    <a:pt x="436257" y="155727"/>
                  </a:lnTo>
                  <a:lnTo>
                    <a:pt x="439343" y="145516"/>
                  </a:lnTo>
                  <a:lnTo>
                    <a:pt x="440436" y="134493"/>
                  </a:lnTo>
                  <a:lnTo>
                    <a:pt x="440436" y="52832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sz="2149"/>
            </a:p>
          </p:txBody>
        </p:sp>
      </p:grpSp>
      <p:grpSp>
        <p:nvGrpSpPr>
          <p:cNvPr id="29" name="object 29"/>
          <p:cNvGrpSpPr/>
          <p:nvPr/>
        </p:nvGrpSpPr>
        <p:grpSpPr>
          <a:xfrm>
            <a:off x="5445654" y="2960608"/>
            <a:ext cx="797009" cy="787490"/>
            <a:chOff x="5446776" y="2962655"/>
            <a:chExt cx="797560" cy="788035"/>
          </a:xfrm>
        </p:grpSpPr>
        <p:sp>
          <p:nvSpPr>
            <p:cNvPr id="30" name="object 30"/>
            <p:cNvSpPr/>
            <p:nvPr/>
          </p:nvSpPr>
          <p:spPr>
            <a:xfrm>
              <a:off x="5457444" y="2973323"/>
              <a:ext cx="775970" cy="767080"/>
            </a:xfrm>
            <a:custGeom>
              <a:avLst/>
              <a:gdLst/>
              <a:ahLst/>
              <a:cxnLst/>
              <a:rect l="l" t="t" r="r" b="b"/>
              <a:pathLst>
                <a:path w="775970" h="767079">
                  <a:moveTo>
                    <a:pt x="387857" y="0"/>
                  </a:moveTo>
                  <a:lnTo>
                    <a:pt x="339197" y="2985"/>
                  </a:lnTo>
                  <a:lnTo>
                    <a:pt x="292343" y="11704"/>
                  </a:lnTo>
                  <a:lnTo>
                    <a:pt x="247658" y="25796"/>
                  </a:lnTo>
                  <a:lnTo>
                    <a:pt x="205505" y="44902"/>
                  </a:lnTo>
                  <a:lnTo>
                    <a:pt x="166248" y="68664"/>
                  </a:lnTo>
                  <a:lnTo>
                    <a:pt x="130249" y="96723"/>
                  </a:lnTo>
                  <a:lnTo>
                    <a:pt x="97872" y="128720"/>
                  </a:lnTo>
                  <a:lnTo>
                    <a:pt x="69480" y="164295"/>
                  </a:lnTo>
                  <a:lnTo>
                    <a:pt x="45435" y="203089"/>
                  </a:lnTo>
                  <a:lnTo>
                    <a:pt x="26102" y="244745"/>
                  </a:lnTo>
                  <a:lnTo>
                    <a:pt x="11843" y="288902"/>
                  </a:lnTo>
                  <a:lnTo>
                    <a:pt x="3021" y="335202"/>
                  </a:lnTo>
                  <a:lnTo>
                    <a:pt x="0" y="383286"/>
                  </a:lnTo>
                  <a:lnTo>
                    <a:pt x="3021" y="431369"/>
                  </a:lnTo>
                  <a:lnTo>
                    <a:pt x="11843" y="477669"/>
                  </a:lnTo>
                  <a:lnTo>
                    <a:pt x="26102" y="521826"/>
                  </a:lnTo>
                  <a:lnTo>
                    <a:pt x="45435" y="563482"/>
                  </a:lnTo>
                  <a:lnTo>
                    <a:pt x="69480" y="602276"/>
                  </a:lnTo>
                  <a:lnTo>
                    <a:pt x="97872" y="637851"/>
                  </a:lnTo>
                  <a:lnTo>
                    <a:pt x="130249" y="669848"/>
                  </a:lnTo>
                  <a:lnTo>
                    <a:pt x="166248" y="697907"/>
                  </a:lnTo>
                  <a:lnTo>
                    <a:pt x="205505" y="721669"/>
                  </a:lnTo>
                  <a:lnTo>
                    <a:pt x="247658" y="740775"/>
                  </a:lnTo>
                  <a:lnTo>
                    <a:pt x="292343" y="754867"/>
                  </a:lnTo>
                  <a:lnTo>
                    <a:pt x="339197" y="763586"/>
                  </a:lnTo>
                  <a:lnTo>
                    <a:pt x="387857" y="766572"/>
                  </a:lnTo>
                  <a:lnTo>
                    <a:pt x="436518" y="763586"/>
                  </a:lnTo>
                  <a:lnTo>
                    <a:pt x="483372" y="754867"/>
                  </a:lnTo>
                  <a:lnTo>
                    <a:pt x="528057" y="740775"/>
                  </a:lnTo>
                  <a:lnTo>
                    <a:pt x="570210" y="721669"/>
                  </a:lnTo>
                  <a:lnTo>
                    <a:pt x="609467" y="697907"/>
                  </a:lnTo>
                  <a:lnTo>
                    <a:pt x="645466" y="669848"/>
                  </a:lnTo>
                  <a:lnTo>
                    <a:pt x="677843" y="637851"/>
                  </a:lnTo>
                  <a:lnTo>
                    <a:pt x="706235" y="602276"/>
                  </a:lnTo>
                  <a:lnTo>
                    <a:pt x="730280" y="563482"/>
                  </a:lnTo>
                  <a:lnTo>
                    <a:pt x="749613" y="521826"/>
                  </a:lnTo>
                  <a:lnTo>
                    <a:pt x="763872" y="477669"/>
                  </a:lnTo>
                  <a:lnTo>
                    <a:pt x="772694" y="431369"/>
                  </a:lnTo>
                  <a:lnTo>
                    <a:pt x="775715" y="383286"/>
                  </a:lnTo>
                  <a:lnTo>
                    <a:pt x="772694" y="335202"/>
                  </a:lnTo>
                  <a:lnTo>
                    <a:pt x="763872" y="288902"/>
                  </a:lnTo>
                  <a:lnTo>
                    <a:pt x="749613" y="244745"/>
                  </a:lnTo>
                  <a:lnTo>
                    <a:pt x="730280" y="203089"/>
                  </a:lnTo>
                  <a:lnTo>
                    <a:pt x="706235" y="164295"/>
                  </a:lnTo>
                  <a:lnTo>
                    <a:pt x="677843" y="128720"/>
                  </a:lnTo>
                  <a:lnTo>
                    <a:pt x="645466" y="96723"/>
                  </a:lnTo>
                  <a:lnTo>
                    <a:pt x="609467" y="68664"/>
                  </a:lnTo>
                  <a:lnTo>
                    <a:pt x="570210" y="44902"/>
                  </a:lnTo>
                  <a:lnTo>
                    <a:pt x="528057" y="25796"/>
                  </a:lnTo>
                  <a:lnTo>
                    <a:pt x="483372" y="11704"/>
                  </a:lnTo>
                  <a:lnTo>
                    <a:pt x="436518" y="2985"/>
                  </a:lnTo>
                  <a:lnTo>
                    <a:pt x="387857" y="0"/>
                  </a:lnTo>
                  <a:close/>
                </a:path>
              </a:pathLst>
            </a:custGeom>
            <a:solidFill>
              <a:srgbClr val="E1001A"/>
            </a:solidFill>
          </p:spPr>
          <p:txBody>
            <a:bodyPr wrap="square" lIns="0" tIns="0" rIns="0" bIns="0" rtlCol="0"/>
            <a:lstStyle/>
            <a:p>
              <a:endParaRPr sz="2149"/>
            </a:p>
          </p:txBody>
        </p:sp>
        <p:sp>
          <p:nvSpPr>
            <p:cNvPr id="31" name="object 31"/>
            <p:cNvSpPr/>
            <p:nvPr/>
          </p:nvSpPr>
          <p:spPr>
            <a:xfrm>
              <a:off x="5457444" y="2973323"/>
              <a:ext cx="775970" cy="767080"/>
            </a:xfrm>
            <a:custGeom>
              <a:avLst/>
              <a:gdLst/>
              <a:ahLst/>
              <a:cxnLst/>
              <a:rect l="l" t="t" r="r" b="b"/>
              <a:pathLst>
                <a:path w="775970" h="767079">
                  <a:moveTo>
                    <a:pt x="0" y="383286"/>
                  </a:moveTo>
                  <a:lnTo>
                    <a:pt x="3021" y="335202"/>
                  </a:lnTo>
                  <a:lnTo>
                    <a:pt x="11843" y="288902"/>
                  </a:lnTo>
                  <a:lnTo>
                    <a:pt x="26102" y="244745"/>
                  </a:lnTo>
                  <a:lnTo>
                    <a:pt x="45435" y="203089"/>
                  </a:lnTo>
                  <a:lnTo>
                    <a:pt x="69480" y="164295"/>
                  </a:lnTo>
                  <a:lnTo>
                    <a:pt x="97872" y="128720"/>
                  </a:lnTo>
                  <a:lnTo>
                    <a:pt x="130249" y="96723"/>
                  </a:lnTo>
                  <a:lnTo>
                    <a:pt x="166248" y="68664"/>
                  </a:lnTo>
                  <a:lnTo>
                    <a:pt x="205505" y="44902"/>
                  </a:lnTo>
                  <a:lnTo>
                    <a:pt x="247658" y="25796"/>
                  </a:lnTo>
                  <a:lnTo>
                    <a:pt x="292343" y="11704"/>
                  </a:lnTo>
                  <a:lnTo>
                    <a:pt x="339197" y="2985"/>
                  </a:lnTo>
                  <a:lnTo>
                    <a:pt x="387857" y="0"/>
                  </a:lnTo>
                  <a:lnTo>
                    <a:pt x="436518" y="2985"/>
                  </a:lnTo>
                  <a:lnTo>
                    <a:pt x="483372" y="11704"/>
                  </a:lnTo>
                  <a:lnTo>
                    <a:pt x="528057" y="25796"/>
                  </a:lnTo>
                  <a:lnTo>
                    <a:pt x="570210" y="44902"/>
                  </a:lnTo>
                  <a:lnTo>
                    <a:pt x="609467" y="68664"/>
                  </a:lnTo>
                  <a:lnTo>
                    <a:pt x="645466" y="96723"/>
                  </a:lnTo>
                  <a:lnTo>
                    <a:pt x="677843" y="128720"/>
                  </a:lnTo>
                  <a:lnTo>
                    <a:pt x="706235" y="164295"/>
                  </a:lnTo>
                  <a:lnTo>
                    <a:pt x="730280" y="203089"/>
                  </a:lnTo>
                  <a:lnTo>
                    <a:pt x="749613" y="244745"/>
                  </a:lnTo>
                  <a:lnTo>
                    <a:pt x="763872" y="288902"/>
                  </a:lnTo>
                  <a:lnTo>
                    <a:pt x="772694" y="335202"/>
                  </a:lnTo>
                  <a:lnTo>
                    <a:pt x="775715" y="383286"/>
                  </a:lnTo>
                  <a:lnTo>
                    <a:pt x="772694" y="431369"/>
                  </a:lnTo>
                  <a:lnTo>
                    <a:pt x="763872" y="477669"/>
                  </a:lnTo>
                  <a:lnTo>
                    <a:pt x="749613" y="521826"/>
                  </a:lnTo>
                  <a:lnTo>
                    <a:pt x="730280" y="563482"/>
                  </a:lnTo>
                  <a:lnTo>
                    <a:pt x="706235" y="602276"/>
                  </a:lnTo>
                  <a:lnTo>
                    <a:pt x="677843" y="637851"/>
                  </a:lnTo>
                  <a:lnTo>
                    <a:pt x="645466" y="669848"/>
                  </a:lnTo>
                  <a:lnTo>
                    <a:pt x="609467" y="697907"/>
                  </a:lnTo>
                  <a:lnTo>
                    <a:pt x="570210" y="721669"/>
                  </a:lnTo>
                  <a:lnTo>
                    <a:pt x="528057" y="740775"/>
                  </a:lnTo>
                  <a:lnTo>
                    <a:pt x="483372" y="754867"/>
                  </a:lnTo>
                  <a:lnTo>
                    <a:pt x="436518" y="763586"/>
                  </a:lnTo>
                  <a:lnTo>
                    <a:pt x="387857" y="766572"/>
                  </a:lnTo>
                  <a:lnTo>
                    <a:pt x="339197" y="763586"/>
                  </a:lnTo>
                  <a:lnTo>
                    <a:pt x="292343" y="754867"/>
                  </a:lnTo>
                  <a:lnTo>
                    <a:pt x="247658" y="740775"/>
                  </a:lnTo>
                  <a:lnTo>
                    <a:pt x="205505" y="721669"/>
                  </a:lnTo>
                  <a:lnTo>
                    <a:pt x="166248" y="697907"/>
                  </a:lnTo>
                  <a:lnTo>
                    <a:pt x="130249" y="669848"/>
                  </a:lnTo>
                  <a:lnTo>
                    <a:pt x="97872" y="637851"/>
                  </a:lnTo>
                  <a:lnTo>
                    <a:pt x="69480" y="602276"/>
                  </a:lnTo>
                  <a:lnTo>
                    <a:pt x="45435" y="563482"/>
                  </a:lnTo>
                  <a:lnTo>
                    <a:pt x="26102" y="521826"/>
                  </a:lnTo>
                  <a:lnTo>
                    <a:pt x="11843" y="477669"/>
                  </a:lnTo>
                  <a:lnTo>
                    <a:pt x="3021" y="431369"/>
                  </a:lnTo>
                  <a:lnTo>
                    <a:pt x="0" y="383286"/>
                  </a:lnTo>
                  <a:close/>
                </a:path>
              </a:pathLst>
            </a:custGeom>
            <a:ln w="21336">
              <a:solidFill>
                <a:srgbClr val="E1001A"/>
              </a:solidFill>
            </a:ln>
          </p:spPr>
          <p:txBody>
            <a:bodyPr wrap="square" lIns="0" tIns="0" rIns="0" bIns="0" rtlCol="0"/>
            <a:lstStyle/>
            <a:p>
              <a:endParaRPr sz="2149"/>
            </a:p>
          </p:txBody>
        </p:sp>
        <p:sp>
          <p:nvSpPr>
            <p:cNvPr id="32" name="object 32"/>
            <p:cNvSpPr/>
            <p:nvPr/>
          </p:nvSpPr>
          <p:spPr>
            <a:xfrm>
              <a:off x="5753100" y="3137915"/>
              <a:ext cx="164591" cy="214883"/>
            </a:xfrm>
            <a:prstGeom prst="rect">
              <a:avLst/>
            </a:prstGeom>
            <a:blipFill>
              <a:blip r:embed="rId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 sz="2149"/>
            </a:p>
          </p:txBody>
        </p:sp>
        <p:sp>
          <p:nvSpPr>
            <p:cNvPr id="33" name="object 33"/>
            <p:cNvSpPr/>
            <p:nvPr/>
          </p:nvSpPr>
          <p:spPr>
            <a:xfrm>
              <a:off x="5558028" y="3194303"/>
              <a:ext cx="103632" cy="114300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 sz="2149"/>
            </a:p>
          </p:txBody>
        </p:sp>
        <p:sp>
          <p:nvSpPr>
            <p:cNvPr id="34" name="object 34"/>
            <p:cNvSpPr/>
            <p:nvPr/>
          </p:nvSpPr>
          <p:spPr>
            <a:xfrm>
              <a:off x="5553456" y="3320795"/>
              <a:ext cx="163195" cy="288290"/>
            </a:xfrm>
            <a:custGeom>
              <a:avLst/>
              <a:gdLst/>
              <a:ahLst/>
              <a:cxnLst/>
              <a:rect l="l" t="t" r="r" b="b"/>
              <a:pathLst>
                <a:path w="163195" h="288289">
                  <a:moveTo>
                    <a:pt x="49657" y="0"/>
                  </a:moveTo>
                  <a:lnTo>
                    <a:pt x="30325" y="4125"/>
                  </a:lnTo>
                  <a:lnTo>
                    <a:pt x="14541" y="15382"/>
                  </a:lnTo>
                  <a:lnTo>
                    <a:pt x="3901" y="32093"/>
                  </a:lnTo>
                  <a:lnTo>
                    <a:pt x="0" y="52577"/>
                  </a:lnTo>
                  <a:lnTo>
                    <a:pt x="0" y="133858"/>
                  </a:lnTo>
                  <a:lnTo>
                    <a:pt x="1083" y="144776"/>
                  </a:lnTo>
                  <a:lnTo>
                    <a:pt x="4190" y="154908"/>
                  </a:lnTo>
                  <a:lnTo>
                    <a:pt x="9108" y="164040"/>
                  </a:lnTo>
                  <a:lnTo>
                    <a:pt x="15621" y="171958"/>
                  </a:lnTo>
                  <a:lnTo>
                    <a:pt x="20087" y="177917"/>
                  </a:lnTo>
                  <a:lnTo>
                    <a:pt x="25733" y="182483"/>
                  </a:lnTo>
                  <a:lnTo>
                    <a:pt x="32355" y="185406"/>
                  </a:lnTo>
                  <a:lnTo>
                    <a:pt x="39751" y="186436"/>
                  </a:lnTo>
                  <a:lnTo>
                    <a:pt x="99314" y="186436"/>
                  </a:lnTo>
                  <a:lnTo>
                    <a:pt x="99314" y="254000"/>
                  </a:lnTo>
                  <a:lnTo>
                    <a:pt x="101794" y="267194"/>
                  </a:lnTo>
                  <a:lnTo>
                    <a:pt x="108585" y="278018"/>
                  </a:lnTo>
                  <a:lnTo>
                    <a:pt x="118709" y="285343"/>
                  </a:lnTo>
                  <a:lnTo>
                    <a:pt x="131191" y="288036"/>
                  </a:lnTo>
                  <a:lnTo>
                    <a:pt x="143511" y="285343"/>
                  </a:lnTo>
                  <a:lnTo>
                    <a:pt x="153654" y="278018"/>
                  </a:lnTo>
                  <a:lnTo>
                    <a:pt x="160533" y="267194"/>
                  </a:lnTo>
                  <a:lnTo>
                    <a:pt x="163068" y="254000"/>
                  </a:lnTo>
                  <a:lnTo>
                    <a:pt x="163068" y="159638"/>
                  </a:lnTo>
                  <a:lnTo>
                    <a:pt x="160533" y="146504"/>
                  </a:lnTo>
                  <a:lnTo>
                    <a:pt x="153654" y="135810"/>
                  </a:lnTo>
                  <a:lnTo>
                    <a:pt x="143511" y="128617"/>
                  </a:lnTo>
                  <a:lnTo>
                    <a:pt x="132379" y="126237"/>
                  </a:lnTo>
                  <a:lnTo>
                    <a:pt x="125730" y="126237"/>
                  </a:lnTo>
                  <a:lnTo>
                    <a:pt x="124587" y="125984"/>
                  </a:lnTo>
                  <a:lnTo>
                    <a:pt x="99314" y="125984"/>
                  </a:lnTo>
                  <a:lnTo>
                    <a:pt x="99314" y="52577"/>
                  </a:lnTo>
                  <a:lnTo>
                    <a:pt x="95394" y="32093"/>
                  </a:lnTo>
                  <a:lnTo>
                    <a:pt x="84724" y="15382"/>
                  </a:lnTo>
                  <a:lnTo>
                    <a:pt x="68935" y="4125"/>
                  </a:lnTo>
                  <a:lnTo>
                    <a:pt x="49657" y="0"/>
                  </a:lnTo>
                  <a:close/>
                </a:path>
                <a:path w="163195" h="288289">
                  <a:moveTo>
                    <a:pt x="131191" y="125984"/>
                  </a:moveTo>
                  <a:lnTo>
                    <a:pt x="128143" y="125984"/>
                  </a:lnTo>
                  <a:lnTo>
                    <a:pt x="126619" y="126237"/>
                  </a:lnTo>
                  <a:lnTo>
                    <a:pt x="132379" y="126237"/>
                  </a:lnTo>
                  <a:lnTo>
                    <a:pt x="131191" y="125984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sz="2149"/>
            </a:p>
          </p:txBody>
        </p:sp>
        <p:sp>
          <p:nvSpPr>
            <p:cNvPr id="35" name="object 35"/>
            <p:cNvSpPr/>
            <p:nvPr/>
          </p:nvSpPr>
          <p:spPr>
            <a:xfrm>
              <a:off x="6009132" y="3194303"/>
              <a:ext cx="103631" cy="114300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 sz="2149"/>
            </a:p>
          </p:txBody>
        </p:sp>
        <p:sp>
          <p:nvSpPr>
            <p:cNvPr id="36" name="object 36"/>
            <p:cNvSpPr/>
            <p:nvPr/>
          </p:nvSpPr>
          <p:spPr>
            <a:xfrm>
              <a:off x="5675376" y="3320795"/>
              <a:ext cx="441959" cy="288290"/>
            </a:xfrm>
            <a:custGeom>
              <a:avLst/>
              <a:gdLst/>
              <a:ahLst/>
              <a:cxnLst/>
              <a:rect l="l" t="t" r="r" b="b"/>
              <a:pathLst>
                <a:path w="441960" h="288289">
                  <a:moveTo>
                    <a:pt x="262128" y="108204"/>
                  </a:moveTo>
                  <a:lnTo>
                    <a:pt x="57912" y="108204"/>
                  </a:lnTo>
                  <a:lnTo>
                    <a:pt x="57912" y="288036"/>
                  </a:lnTo>
                  <a:lnTo>
                    <a:pt x="262128" y="288036"/>
                  </a:lnTo>
                  <a:lnTo>
                    <a:pt x="262128" y="108204"/>
                  </a:lnTo>
                  <a:close/>
                </a:path>
                <a:path w="441960" h="288289">
                  <a:moveTo>
                    <a:pt x="320040" y="67945"/>
                  </a:moveTo>
                  <a:lnTo>
                    <a:pt x="318554" y="59334"/>
                  </a:lnTo>
                  <a:lnTo>
                    <a:pt x="314515" y="52260"/>
                  </a:lnTo>
                  <a:lnTo>
                    <a:pt x="308457" y="47485"/>
                  </a:lnTo>
                  <a:lnTo>
                    <a:pt x="300990" y="45720"/>
                  </a:lnTo>
                  <a:lnTo>
                    <a:pt x="19050" y="45720"/>
                  </a:lnTo>
                  <a:lnTo>
                    <a:pt x="11671" y="47485"/>
                  </a:lnTo>
                  <a:lnTo>
                    <a:pt x="5613" y="52260"/>
                  </a:lnTo>
                  <a:lnTo>
                    <a:pt x="1511" y="59334"/>
                  </a:lnTo>
                  <a:lnTo>
                    <a:pt x="0" y="67945"/>
                  </a:lnTo>
                  <a:lnTo>
                    <a:pt x="1511" y="76530"/>
                  </a:lnTo>
                  <a:lnTo>
                    <a:pt x="5613" y="83502"/>
                  </a:lnTo>
                  <a:lnTo>
                    <a:pt x="11671" y="88201"/>
                  </a:lnTo>
                  <a:lnTo>
                    <a:pt x="19050" y="89916"/>
                  </a:lnTo>
                  <a:lnTo>
                    <a:pt x="300990" y="89916"/>
                  </a:lnTo>
                  <a:lnTo>
                    <a:pt x="308457" y="88201"/>
                  </a:lnTo>
                  <a:lnTo>
                    <a:pt x="314515" y="83502"/>
                  </a:lnTo>
                  <a:lnTo>
                    <a:pt x="318554" y="76530"/>
                  </a:lnTo>
                  <a:lnTo>
                    <a:pt x="320040" y="67945"/>
                  </a:lnTo>
                  <a:close/>
                </a:path>
                <a:path w="441960" h="288289">
                  <a:moveTo>
                    <a:pt x="441960" y="52578"/>
                  </a:moveTo>
                  <a:lnTo>
                    <a:pt x="438073" y="32105"/>
                  </a:lnTo>
                  <a:lnTo>
                    <a:pt x="427520" y="15392"/>
                  </a:lnTo>
                  <a:lnTo>
                    <a:pt x="411899" y="4127"/>
                  </a:lnTo>
                  <a:lnTo>
                    <a:pt x="392811" y="0"/>
                  </a:lnTo>
                  <a:lnTo>
                    <a:pt x="373659" y="4127"/>
                  </a:lnTo>
                  <a:lnTo>
                    <a:pt x="358038" y="15392"/>
                  </a:lnTo>
                  <a:lnTo>
                    <a:pt x="347510" y="32105"/>
                  </a:lnTo>
                  <a:lnTo>
                    <a:pt x="343662" y="52578"/>
                  </a:lnTo>
                  <a:lnTo>
                    <a:pt x="343662" y="125984"/>
                  </a:lnTo>
                  <a:lnTo>
                    <a:pt x="318516" y="125984"/>
                  </a:lnTo>
                  <a:lnTo>
                    <a:pt x="316484" y="126238"/>
                  </a:lnTo>
                  <a:lnTo>
                    <a:pt x="312039" y="125984"/>
                  </a:lnTo>
                  <a:lnTo>
                    <a:pt x="299808" y="128625"/>
                  </a:lnTo>
                  <a:lnTo>
                    <a:pt x="289750" y="135813"/>
                  </a:lnTo>
                  <a:lnTo>
                    <a:pt x="282917" y="146507"/>
                  </a:lnTo>
                  <a:lnTo>
                    <a:pt x="280416" y="159639"/>
                  </a:lnTo>
                  <a:lnTo>
                    <a:pt x="280416" y="254000"/>
                  </a:lnTo>
                  <a:lnTo>
                    <a:pt x="282917" y="267195"/>
                  </a:lnTo>
                  <a:lnTo>
                    <a:pt x="289750" y="278028"/>
                  </a:lnTo>
                  <a:lnTo>
                    <a:pt x="299808" y="285343"/>
                  </a:lnTo>
                  <a:lnTo>
                    <a:pt x="312039" y="288036"/>
                  </a:lnTo>
                  <a:lnTo>
                    <a:pt x="324370" y="285343"/>
                  </a:lnTo>
                  <a:lnTo>
                    <a:pt x="334416" y="278028"/>
                  </a:lnTo>
                  <a:lnTo>
                    <a:pt x="341185" y="267195"/>
                  </a:lnTo>
                  <a:lnTo>
                    <a:pt x="343662" y="254000"/>
                  </a:lnTo>
                  <a:lnTo>
                    <a:pt x="343662" y="186436"/>
                  </a:lnTo>
                  <a:lnTo>
                    <a:pt x="402590" y="186436"/>
                  </a:lnTo>
                  <a:lnTo>
                    <a:pt x="409892" y="185407"/>
                  </a:lnTo>
                  <a:lnTo>
                    <a:pt x="416420" y="182486"/>
                  </a:lnTo>
                  <a:lnTo>
                    <a:pt x="422008" y="177927"/>
                  </a:lnTo>
                  <a:lnTo>
                    <a:pt x="426466" y="171958"/>
                  </a:lnTo>
                  <a:lnTo>
                    <a:pt x="432904" y="164045"/>
                  </a:lnTo>
                  <a:lnTo>
                    <a:pt x="437781" y="154914"/>
                  </a:lnTo>
                  <a:lnTo>
                    <a:pt x="440867" y="144780"/>
                  </a:lnTo>
                  <a:lnTo>
                    <a:pt x="441960" y="133858"/>
                  </a:lnTo>
                  <a:lnTo>
                    <a:pt x="441960" y="52578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sz="2149"/>
            </a:p>
          </p:txBody>
        </p:sp>
      </p:grpSp>
      <p:sp>
        <p:nvSpPr>
          <p:cNvPr id="37" name="object 37"/>
          <p:cNvSpPr txBox="1"/>
          <p:nvPr/>
        </p:nvSpPr>
        <p:spPr>
          <a:xfrm>
            <a:off x="9711809" y="2187332"/>
            <a:ext cx="2051536" cy="452442"/>
          </a:xfrm>
          <a:prstGeom prst="rect">
            <a:avLst/>
          </a:prstGeom>
        </p:spPr>
        <p:txBody>
          <a:bodyPr vert="horz" wrap="square" lIns="0" tIns="13326" rIns="0" bIns="0" rtlCol="0">
            <a:spAutoFit/>
          </a:bodyPr>
          <a:lstStyle/>
          <a:p>
            <a:pPr marL="527316" marR="5076" indent="-515259">
              <a:spcBef>
                <a:spcPts val="105"/>
              </a:spcBef>
            </a:pPr>
            <a:r>
              <a:rPr sz="1399" b="1" spc="-5" dirty="0">
                <a:latin typeface="Arial"/>
                <a:cs typeface="Arial"/>
              </a:rPr>
              <a:t>Anwendung der</a:t>
            </a:r>
            <a:r>
              <a:rPr sz="1399" b="1" spc="-110" dirty="0">
                <a:latin typeface="Arial"/>
                <a:cs typeface="Arial"/>
              </a:rPr>
              <a:t> </a:t>
            </a:r>
            <a:r>
              <a:rPr sz="1399" b="1" spc="-5" dirty="0">
                <a:latin typeface="Arial"/>
                <a:cs typeface="Arial"/>
              </a:rPr>
              <a:t>Lösung  </a:t>
            </a:r>
            <a:r>
              <a:rPr sz="1399" b="1" dirty="0">
                <a:latin typeface="Arial"/>
                <a:cs typeface="Arial"/>
              </a:rPr>
              <a:t>&amp;</a:t>
            </a:r>
            <a:r>
              <a:rPr sz="1399" b="1" spc="-15" dirty="0">
                <a:latin typeface="Arial"/>
                <a:cs typeface="Arial"/>
              </a:rPr>
              <a:t> </a:t>
            </a:r>
            <a:r>
              <a:rPr sz="1399" b="1" spc="-5" dirty="0">
                <a:latin typeface="Arial"/>
                <a:cs typeface="Arial"/>
              </a:rPr>
              <a:t>Feedback</a:t>
            </a:r>
            <a:endParaRPr sz="1399">
              <a:latin typeface="Arial"/>
              <a:cs typeface="Arial"/>
            </a:endParaRPr>
          </a:p>
        </p:txBody>
      </p:sp>
      <p:sp>
        <p:nvSpPr>
          <p:cNvPr id="38" name="object 38"/>
          <p:cNvSpPr/>
          <p:nvPr/>
        </p:nvSpPr>
        <p:spPr>
          <a:xfrm>
            <a:off x="9524866" y="1647066"/>
            <a:ext cx="0" cy="4712885"/>
          </a:xfrm>
          <a:custGeom>
            <a:avLst/>
            <a:gdLst/>
            <a:ahLst/>
            <a:cxnLst/>
            <a:rect l="l" t="t" r="r" b="b"/>
            <a:pathLst>
              <a:path h="4716145">
                <a:moveTo>
                  <a:pt x="0" y="0"/>
                </a:moveTo>
                <a:lnTo>
                  <a:pt x="0" y="4716005"/>
                </a:lnTo>
              </a:path>
            </a:pathLst>
          </a:custGeom>
          <a:ln w="19812">
            <a:solidFill>
              <a:srgbClr val="A0A0A0"/>
            </a:solidFill>
          </a:ln>
        </p:spPr>
        <p:txBody>
          <a:bodyPr wrap="square" lIns="0" tIns="0" rIns="0" bIns="0" rtlCol="0"/>
          <a:lstStyle/>
          <a:p>
            <a:endParaRPr sz="2149"/>
          </a:p>
        </p:txBody>
      </p:sp>
      <p:sp>
        <p:nvSpPr>
          <p:cNvPr id="39" name="object 39"/>
          <p:cNvSpPr/>
          <p:nvPr/>
        </p:nvSpPr>
        <p:spPr>
          <a:xfrm>
            <a:off x="10320607" y="2869230"/>
            <a:ext cx="833051" cy="1058448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2149"/>
          </a:p>
        </p:txBody>
      </p:sp>
      <p:sp>
        <p:nvSpPr>
          <p:cNvPr id="40" name="object 40"/>
          <p:cNvSpPr txBox="1"/>
          <p:nvPr/>
        </p:nvSpPr>
        <p:spPr>
          <a:xfrm>
            <a:off x="9857122" y="4062079"/>
            <a:ext cx="1804057" cy="573643"/>
          </a:xfrm>
          <a:prstGeom prst="rect">
            <a:avLst/>
          </a:prstGeom>
        </p:spPr>
        <p:txBody>
          <a:bodyPr vert="horz" wrap="square" lIns="0" tIns="12691" rIns="0" bIns="0" rtlCol="0">
            <a:spAutoFit/>
          </a:bodyPr>
          <a:lstStyle/>
          <a:p>
            <a:pPr marL="12691" marR="5076" algn="ctr">
              <a:spcBef>
                <a:spcPts val="100"/>
              </a:spcBef>
            </a:pPr>
            <a:r>
              <a:rPr sz="1199" spc="-5" dirty="0">
                <a:latin typeface="Arial"/>
                <a:cs typeface="Arial"/>
              </a:rPr>
              <a:t>Anwendung der</a:t>
            </a:r>
            <a:r>
              <a:rPr sz="1199" spc="-135" dirty="0">
                <a:latin typeface="Arial"/>
                <a:cs typeface="Arial"/>
              </a:rPr>
              <a:t> </a:t>
            </a:r>
            <a:r>
              <a:rPr sz="1199" spc="-15" dirty="0">
                <a:latin typeface="Arial"/>
                <a:cs typeface="Arial"/>
              </a:rPr>
              <a:t>Teillösung  </a:t>
            </a:r>
            <a:r>
              <a:rPr sz="1199" spc="-5" dirty="0">
                <a:latin typeface="Arial"/>
                <a:cs typeface="Arial"/>
              </a:rPr>
              <a:t>und kontinuierliches  Feedback</a:t>
            </a:r>
            <a:endParaRPr sz="1199">
              <a:latin typeface="Arial"/>
              <a:cs typeface="Arial"/>
            </a:endParaRPr>
          </a:p>
        </p:txBody>
      </p:sp>
      <p:sp>
        <p:nvSpPr>
          <p:cNvPr id="41" name="object 41"/>
          <p:cNvSpPr txBox="1"/>
          <p:nvPr/>
        </p:nvSpPr>
        <p:spPr>
          <a:xfrm>
            <a:off x="7396930" y="4084669"/>
            <a:ext cx="1767887" cy="390890"/>
          </a:xfrm>
          <a:prstGeom prst="rect">
            <a:avLst/>
          </a:prstGeom>
        </p:spPr>
        <p:txBody>
          <a:bodyPr vert="horz" wrap="square" lIns="0" tIns="12691" rIns="0" bIns="0" rtlCol="0">
            <a:spAutoFit/>
          </a:bodyPr>
          <a:lstStyle/>
          <a:p>
            <a:pPr marL="449265" marR="5076" indent="-437209">
              <a:spcBef>
                <a:spcPts val="100"/>
              </a:spcBef>
            </a:pPr>
            <a:r>
              <a:rPr sz="1199" spc="-20" dirty="0">
                <a:latin typeface="Arial"/>
                <a:cs typeface="Arial"/>
              </a:rPr>
              <a:t>Testung </a:t>
            </a:r>
            <a:r>
              <a:rPr sz="1199" spc="-5" dirty="0">
                <a:latin typeface="Arial"/>
                <a:cs typeface="Arial"/>
              </a:rPr>
              <a:t>der Funktionalität  und</a:t>
            </a:r>
            <a:r>
              <a:rPr sz="1199" spc="-25" dirty="0">
                <a:latin typeface="Arial"/>
                <a:cs typeface="Arial"/>
              </a:rPr>
              <a:t> </a:t>
            </a:r>
            <a:r>
              <a:rPr sz="1199" spc="-5" dirty="0">
                <a:latin typeface="Arial"/>
                <a:cs typeface="Arial"/>
              </a:rPr>
              <a:t>Usability</a:t>
            </a:r>
            <a:endParaRPr sz="1199">
              <a:latin typeface="Arial"/>
              <a:cs typeface="Arial"/>
            </a:endParaRPr>
          </a:p>
        </p:txBody>
      </p:sp>
      <p:sp>
        <p:nvSpPr>
          <p:cNvPr id="42" name="object 42"/>
          <p:cNvSpPr txBox="1"/>
          <p:nvPr/>
        </p:nvSpPr>
        <p:spPr>
          <a:xfrm>
            <a:off x="7302252" y="2194693"/>
            <a:ext cx="1955717" cy="228623"/>
          </a:xfrm>
          <a:prstGeom prst="rect">
            <a:avLst/>
          </a:prstGeom>
        </p:spPr>
        <p:txBody>
          <a:bodyPr vert="horz" wrap="square" lIns="0" tIns="13326" rIns="0" bIns="0" rtlCol="0">
            <a:spAutoFit/>
          </a:bodyPr>
          <a:lstStyle/>
          <a:p>
            <a:pPr marL="12691">
              <a:spcBef>
                <a:spcPts val="105"/>
              </a:spcBef>
            </a:pPr>
            <a:r>
              <a:rPr sz="1399" b="1" spc="-10" dirty="0">
                <a:latin typeface="Arial"/>
                <a:cs typeface="Arial"/>
              </a:rPr>
              <a:t>Vertestung </a:t>
            </a:r>
            <a:r>
              <a:rPr sz="1399" b="1" spc="-5" dirty="0">
                <a:latin typeface="Arial"/>
                <a:cs typeface="Arial"/>
              </a:rPr>
              <a:t>der</a:t>
            </a:r>
            <a:r>
              <a:rPr sz="1399" b="1" spc="-95" dirty="0">
                <a:latin typeface="Arial"/>
                <a:cs typeface="Arial"/>
              </a:rPr>
              <a:t> </a:t>
            </a:r>
            <a:r>
              <a:rPr sz="1399" b="1" spc="-5" dirty="0">
                <a:latin typeface="Arial"/>
                <a:cs typeface="Arial"/>
              </a:rPr>
              <a:t>Lösung</a:t>
            </a:r>
            <a:endParaRPr sz="1399">
              <a:latin typeface="Arial"/>
              <a:cs typeface="Arial"/>
            </a:endParaRPr>
          </a:p>
        </p:txBody>
      </p:sp>
      <p:sp>
        <p:nvSpPr>
          <p:cNvPr id="43" name="object 43"/>
          <p:cNvSpPr/>
          <p:nvPr/>
        </p:nvSpPr>
        <p:spPr>
          <a:xfrm>
            <a:off x="7620422" y="2939286"/>
            <a:ext cx="1586909" cy="892446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2149"/>
          </a:p>
        </p:txBody>
      </p:sp>
      <p:grpSp>
        <p:nvGrpSpPr>
          <p:cNvPr id="44" name="object 44"/>
          <p:cNvGrpSpPr/>
          <p:nvPr/>
        </p:nvGrpSpPr>
        <p:grpSpPr>
          <a:xfrm>
            <a:off x="4967449" y="4951099"/>
            <a:ext cx="1751389" cy="1434743"/>
            <a:chOff x="4968240" y="4954523"/>
            <a:chExt cx="1752600" cy="1435735"/>
          </a:xfrm>
        </p:grpSpPr>
        <p:sp>
          <p:nvSpPr>
            <p:cNvPr id="45" name="object 45"/>
            <p:cNvSpPr/>
            <p:nvPr/>
          </p:nvSpPr>
          <p:spPr>
            <a:xfrm>
              <a:off x="5023104" y="5012435"/>
              <a:ext cx="1642872" cy="1296924"/>
            </a:xfrm>
            <a:prstGeom prst="rect">
              <a:avLst/>
            </a:prstGeom>
            <a:blipFill>
              <a:blip r:embed="rId1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 sz="2149"/>
            </a:p>
          </p:txBody>
        </p:sp>
        <p:sp>
          <p:nvSpPr>
            <p:cNvPr id="46" name="object 46"/>
            <p:cNvSpPr/>
            <p:nvPr/>
          </p:nvSpPr>
          <p:spPr>
            <a:xfrm>
              <a:off x="4974336" y="4960619"/>
              <a:ext cx="1740535" cy="1423670"/>
            </a:xfrm>
            <a:custGeom>
              <a:avLst/>
              <a:gdLst/>
              <a:ahLst/>
              <a:cxnLst/>
              <a:rect l="l" t="t" r="r" b="b"/>
              <a:pathLst>
                <a:path w="1740534" h="1423670">
                  <a:moveTo>
                    <a:pt x="0" y="67691"/>
                  </a:moveTo>
                  <a:lnTo>
                    <a:pt x="5326" y="41362"/>
                  </a:lnTo>
                  <a:lnTo>
                    <a:pt x="19843" y="19843"/>
                  </a:lnTo>
                  <a:lnTo>
                    <a:pt x="41362" y="5326"/>
                  </a:lnTo>
                  <a:lnTo>
                    <a:pt x="67690" y="0"/>
                  </a:lnTo>
                  <a:lnTo>
                    <a:pt x="1672716" y="0"/>
                  </a:lnTo>
                  <a:lnTo>
                    <a:pt x="1699045" y="5326"/>
                  </a:lnTo>
                  <a:lnTo>
                    <a:pt x="1720564" y="19843"/>
                  </a:lnTo>
                  <a:lnTo>
                    <a:pt x="1735081" y="41362"/>
                  </a:lnTo>
                  <a:lnTo>
                    <a:pt x="1740408" y="67691"/>
                  </a:lnTo>
                  <a:lnTo>
                    <a:pt x="1740408" y="1355686"/>
                  </a:lnTo>
                  <a:lnTo>
                    <a:pt x="1735081" y="1382048"/>
                  </a:lnTo>
                  <a:lnTo>
                    <a:pt x="1720564" y="1403577"/>
                  </a:lnTo>
                  <a:lnTo>
                    <a:pt x="1699045" y="1418092"/>
                  </a:lnTo>
                  <a:lnTo>
                    <a:pt x="1672716" y="1423416"/>
                  </a:lnTo>
                  <a:lnTo>
                    <a:pt x="67690" y="1423416"/>
                  </a:lnTo>
                  <a:lnTo>
                    <a:pt x="41362" y="1418092"/>
                  </a:lnTo>
                  <a:lnTo>
                    <a:pt x="19843" y="1403577"/>
                  </a:lnTo>
                  <a:lnTo>
                    <a:pt x="5326" y="1382048"/>
                  </a:lnTo>
                  <a:lnTo>
                    <a:pt x="0" y="1355686"/>
                  </a:lnTo>
                  <a:lnTo>
                    <a:pt x="0" y="67691"/>
                  </a:lnTo>
                  <a:close/>
                </a:path>
              </a:pathLst>
            </a:custGeom>
            <a:ln w="12192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2149"/>
            </a:p>
          </p:txBody>
        </p:sp>
      </p:grpSp>
      <p:grpSp>
        <p:nvGrpSpPr>
          <p:cNvPr id="47" name="object 47"/>
          <p:cNvGrpSpPr/>
          <p:nvPr/>
        </p:nvGrpSpPr>
        <p:grpSpPr>
          <a:xfrm>
            <a:off x="2897764" y="4951099"/>
            <a:ext cx="1750119" cy="1434743"/>
            <a:chOff x="2897123" y="4954523"/>
            <a:chExt cx="1751330" cy="1435735"/>
          </a:xfrm>
        </p:grpSpPr>
        <p:sp>
          <p:nvSpPr>
            <p:cNvPr id="48" name="object 48"/>
            <p:cNvSpPr/>
            <p:nvPr/>
          </p:nvSpPr>
          <p:spPr>
            <a:xfrm>
              <a:off x="3024303" y="5013120"/>
              <a:ext cx="1511957" cy="1341273"/>
            </a:xfrm>
            <a:prstGeom prst="rect">
              <a:avLst/>
            </a:prstGeom>
            <a:blipFill>
              <a:blip r:embed="rId1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 sz="2149"/>
            </a:p>
          </p:txBody>
        </p:sp>
        <p:sp>
          <p:nvSpPr>
            <p:cNvPr id="49" name="object 49"/>
            <p:cNvSpPr/>
            <p:nvPr/>
          </p:nvSpPr>
          <p:spPr>
            <a:xfrm>
              <a:off x="2903219" y="4960619"/>
              <a:ext cx="1739264" cy="1423670"/>
            </a:xfrm>
            <a:custGeom>
              <a:avLst/>
              <a:gdLst/>
              <a:ahLst/>
              <a:cxnLst/>
              <a:rect l="l" t="t" r="r" b="b"/>
              <a:pathLst>
                <a:path w="1739264" h="1423670">
                  <a:moveTo>
                    <a:pt x="0" y="67691"/>
                  </a:moveTo>
                  <a:lnTo>
                    <a:pt x="5326" y="41362"/>
                  </a:lnTo>
                  <a:lnTo>
                    <a:pt x="19843" y="19843"/>
                  </a:lnTo>
                  <a:lnTo>
                    <a:pt x="41362" y="5326"/>
                  </a:lnTo>
                  <a:lnTo>
                    <a:pt x="67691" y="0"/>
                  </a:lnTo>
                  <a:lnTo>
                    <a:pt x="1671193" y="0"/>
                  </a:lnTo>
                  <a:lnTo>
                    <a:pt x="1697521" y="5326"/>
                  </a:lnTo>
                  <a:lnTo>
                    <a:pt x="1719040" y="19843"/>
                  </a:lnTo>
                  <a:lnTo>
                    <a:pt x="1733557" y="41362"/>
                  </a:lnTo>
                  <a:lnTo>
                    <a:pt x="1738883" y="67691"/>
                  </a:lnTo>
                  <a:lnTo>
                    <a:pt x="1738883" y="1355686"/>
                  </a:lnTo>
                  <a:lnTo>
                    <a:pt x="1733557" y="1382048"/>
                  </a:lnTo>
                  <a:lnTo>
                    <a:pt x="1719040" y="1403577"/>
                  </a:lnTo>
                  <a:lnTo>
                    <a:pt x="1697521" y="1418092"/>
                  </a:lnTo>
                  <a:lnTo>
                    <a:pt x="1671193" y="1423416"/>
                  </a:lnTo>
                  <a:lnTo>
                    <a:pt x="67691" y="1423416"/>
                  </a:lnTo>
                  <a:lnTo>
                    <a:pt x="41362" y="1418092"/>
                  </a:lnTo>
                  <a:lnTo>
                    <a:pt x="19843" y="1403577"/>
                  </a:lnTo>
                  <a:lnTo>
                    <a:pt x="5326" y="1382048"/>
                  </a:lnTo>
                  <a:lnTo>
                    <a:pt x="0" y="1355686"/>
                  </a:lnTo>
                  <a:lnTo>
                    <a:pt x="0" y="67691"/>
                  </a:lnTo>
                  <a:close/>
                </a:path>
              </a:pathLst>
            </a:custGeom>
            <a:ln w="12192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2149"/>
            </a:p>
          </p:txBody>
        </p:sp>
      </p:grpSp>
      <p:grpSp>
        <p:nvGrpSpPr>
          <p:cNvPr id="50" name="object 50"/>
          <p:cNvGrpSpPr/>
          <p:nvPr/>
        </p:nvGrpSpPr>
        <p:grpSpPr>
          <a:xfrm>
            <a:off x="7398071" y="4897796"/>
            <a:ext cx="1751389" cy="1434743"/>
            <a:chOff x="7400543" y="4901183"/>
            <a:chExt cx="1752600" cy="1435735"/>
          </a:xfrm>
        </p:grpSpPr>
        <p:sp>
          <p:nvSpPr>
            <p:cNvPr id="51" name="object 51"/>
            <p:cNvSpPr/>
            <p:nvPr/>
          </p:nvSpPr>
          <p:spPr>
            <a:xfrm>
              <a:off x="7491983" y="4981955"/>
              <a:ext cx="1569720" cy="1301495"/>
            </a:xfrm>
            <a:prstGeom prst="rect">
              <a:avLst/>
            </a:prstGeom>
            <a:blipFill>
              <a:blip r:embed="rId1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 sz="2149"/>
            </a:p>
          </p:txBody>
        </p:sp>
        <p:sp>
          <p:nvSpPr>
            <p:cNvPr id="52" name="object 52"/>
            <p:cNvSpPr/>
            <p:nvPr/>
          </p:nvSpPr>
          <p:spPr>
            <a:xfrm>
              <a:off x="7406639" y="4907279"/>
              <a:ext cx="1740535" cy="1423670"/>
            </a:xfrm>
            <a:custGeom>
              <a:avLst/>
              <a:gdLst/>
              <a:ahLst/>
              <a:cxnLst/>
              <a:rect l="l" t="t" r="r" b="b"/>
              <a:pathLst>
                <a:path w="1740534" h="1423670">
                  <a:moveTo>
                    <a:pt x="0" y="67690"/>
                  </a:moveTo>
                  <a:lnTo>
                    <a:pt x="5326" y="41362"/>
                  </a:lnTo>
                  <a:lnTo>
                    <a:pt x="19843" y="19843"/>
                  </a:lnTo>
                  <a:lnTo>
                    <a:pt x="41362" y="5326"/>
                  </a:lnTo>
                  <a:lnTo>
                    <a:pt x="67690" y="0"/>
                  </a:lnTo>
                  <a:lnTo>
                    <a:pt x="1672716" y="0"/>
                  </a:lnTo>
                  <a:lnTo>
                    <a:pt x="1699045" y="5326"/>
                  </a:lnTo>
                  <a:lnTo>
                    <a:pt x="1720564" y="19843"/>
                  </a:lnTo>
                  <a:lnTo>
                    <a:pt x="1735081" y="41362"/>
                  </a:lnTo>
                  <a:lnTo>
                    <a:pt x="1740407" y="67690"/>
                  </a:lnTo>
                  <a:lnTo>
                    <a:pt x="1740407" y="1355686"/>
                  </a:lnTo>
                  <a:lnTo>
                    <a:pt x="1735081" y="1382048"/>
                  </a:lnTo>
                  <a:lnTo>
                    <a:pt x="1720564" y="1403577"/>
                  </a:lnTo>
                  <a:lnTo>
                    <a:pt x="1699045" y="1418092"/>
                  </a:lnTo>
                  <a:lnTo>
                    <a:pt x="1672716" y="1423415"/>
                  </a:lnTo>
                  <a:lnTo>
                    <a:pt x="67690" y="1423415"/>
                  </a:lnTo>
                  <a:lnTo>
                    <a:pt x="41362" y="1418092"/>
                  </a:lnTo>
                  <a:lnTo>
                    <a:pt x="19843" y="1403577"/>
                  </a:lnTo>
                  <a:lnTo>
                    <a:pt x="5326" y="1382048"/>
                  </a:lnTo>
                  <a:lnTo>
                    <a:pt x="0" y="1355686"/>
                  </a:lnTo>
                  <a:lnTo>
                    <a:pt x="0" y="67690"/>
                  </a:lnTo>
                  <a:close/>
                </a:path>
              </a:pathLst>
            </a:custGeom>
            <a:ln w="12192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2149"/>
            </a:p>
          </p:txBody>
        </p:sp>
      </p:grpSp>
      <p:grpSp>
        <p:nvGrpSpPr>
          <p:cNvPr id="53" name="object 53"/>
          <p:cNvGrpSpPr/>
          <p:nvPr/>
        </p:nvGrpSpPr>
        <p:grpSpPr>
          <a:xfrm>
            <a:off x="7007943" y="1477257"/>
            <a:ext cx="2382142" cy="4905157"/>
            <a:chOff x="7010145" y="1478279"/>
            <a:chExt cx="2383790" cy="4908550"/>
          </a:xfrm>
        </p:grpSpPr>
        <p:sp>
          <p:nvSpPr>
            <p:cNvPr id="54" name="object 54"/>
            <p:cNvSpPr/>
            <p:nvPr/>
          </p:nvSpPr>
          <p:spPr>
            <a:xfrm>
              <a:off x="7020305" y="1660397"/>
              <a:ext cx="0" cy="4716145"/>
            </a:xfrm>
            <a:custGeom>
              <a:avLst/>
              <a:gdLst/>
              <a:ahLst/>
              <a:cxnLst/>
              <a:rect l="l" t="t" r="r" b="b"/>
              <a:pathLst>
                <a:path h="4716145">
                  <a:moveTo>
                    <a:pt x="0" y="0"/>
                  </a:moveTo>
                  <a:lnTo>
                    <a:pt x="0" y="4716005"/>
                  </a:lnTo>
                </a:path>
              </a:pathLst>
            </a:custGeom>
            <a:ln w="19812">
              <a:solidFill>
                <a:srgbClr val="A0A0A0"/>
              </a:solidFill>
            </a:ln>
          </p:spPr>
          <p:txBody>
            <a:bodyPr wrap="square" lIns="0" tIns="0" rIns="0" bIns="0" rtlCol="0"/>
            <a:lstStyle/>
            <a:p>
              <a:endParaRPr sz="2149"/>
            </a:p>
          </p:txBody>
        </p:sp>
        <p:sp>
          <p:nvSpPr>
            <p:cNvPr id="55" name="object 55"/>
            <p:cNvSpPr/>
            <p:nvPr/>
          </p:nvSpPr>
          <p:spPr>
            <a:xfrm>
              <a:off x="7417307" y="1478279"/>
              <a:ext cx="1976755" cy="467995"/>
            </a:xfrm>
            <a:custGeom>
              <a:avLst/>
              <a:gdLst/>
              <a:ahLst/>
              <a:cxnLst/>
              <a:rect l="l" t="t" r="r" b="b"/>
              <a:pathLst>
                <a:path w="1976754" h="467994">
                  <a:moveTo>
                    <a:pt x="1976627" y="0"/>
                  </a:moveTo>
                  <a:lnTo>
                    <a:pt x="0" y="0"/>
                  </a:lnTo>
                  <a:lnTo>
                    <a:pt x="0" y="467867"/>
                  </a:lnTo>
                  <a:lnTo>
                    <a:pt x="1976627" y="467867"/>
                  </a:lnTo>
                  <a:lnTo>
                    <a:pt x="1976627" y="0"/>
                  </a:lnTo>
                  <a:close/>
                </a:path>
              </a:pathLst>
            </a:custGeom>
            <a:solidFill>
              <a:srgbClr val="E1001A"/>
            </a:solidFill>
          </p:spPr>
          <p:txBody>
            <a:bodyPr wrap="square" lIns="0" tIns="0" rIns="0" bIns="0" rtlCol="0"/>
            <a:lstStyle/>
            <a:p>
              <a:endParaRPr sz="2149"/>
            </a:p>
          </p:txBody>
        </p:sp>
      </p:grpSp>
      <p:grpSp>
        <p:nvGrpSpPr>
          <p:cNvPr id="56" name="object 56"/>
          <p:cNvGrpSpPr/>
          <p:nvPr/>
        </p:nvGrpSpPr>
        <p:grpSpPr>
          <a:xfrm>
            <a:off x="9850015" y="4871906"/>
            <a:ext cx="1750119" cy="1434743"/>
            <a:chOff x="9854183" y="4875275"/>
            <a:chExt cx="1751330" cy="1435735"/>
          </a:xfrm>
        </p:grpSpPr>
        <p:sp>
          <p:nvSpPr>
            <p:cNvPr id="57" name="object 57"/>
            <p:cNvSpPr/>
            <p:nvPr/>
          </p:nvSpPr>
          <p:spPr>
            <a:xfrm>
              <a:off x="9940210" y="4952181"/>
              <a:ext cx="1569196" cy="1294693"/>
            </a:xfrm>
            <a:prstGeom prst="rect">
              <a:avLst/>
            </a:prstGeom>
            <a:blipFill>
              <a:blip r:embed="rId1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 sz="2149"/>
            </a:p>
          </p:txBody>
        </p:sp>
        <p:sp>
          <p:nvSpPr>
            <p:cNvPr id="58" name="object 58"/>
            <p:cNvSpPr/>
            <p:nvPr/>
          </p:nvSpPr>
          <p:spPr>
            <a:xfrm>
              <a:off x="9860279" y="4881371"/>
              <a:ext cx="1739264" cy="1423670"/>
            </a:xfrm>
            <a:custGeom>
              <a:avLst/>
              <a:gdLst/>
              <a:ahLst/>
              <a:cxnLst/>
              <a:rect l="l" t="t" r="r" b="b"/>
              <a:pathLst>
                <a:path w="1739265" h="1423670">
                  <a:moveTo>
                    <a:pt x="0" y="67691"/>
                  </a:moveTo>
                  <a:lnTo>
                    <a:pt x="5326" y="41362"/>
                  </a:lnTo>
                  <a:lnTo>
                    <a:pt x="19843" y="19843"/>
                  </a:lnTo>
                  <a:lnTo>
                    <a:pt x="41362" y="5326"/>
                  </a:lnTo>
                  <a:lnTo>
                    <a:pt x="67691" y="0"/>
                  </a:lnTo>
                  <a:lnTo>
                    <a:pt x="1671193" y="0"/>
                  </a:lnTo>
                  <a:lnTo>
                    <a:pt x="1697521" y="5326"/>
                  </a:lnTo>
                  <a:lnTo>
                    <a:pt x="1719040" y="19843"/>
                  </a:lnTo>
                  <a:lnTo>
                    <a:pt x="1733557" y="41362"/>
                  </a:lnTo>
                  <a:lnTo>
                    <a:pt x="1738884" y="67691"/>
                  </a:lnTo>
                  <a:lnTo>
                    <a:pt x="1738884" y="1355686"/>
                  </a:lnTo>
                  <a:lnTo>
                    <a:pt x="1733557" y="1382048"/>
                  </a:lnTo>
                  <a:lnTo>
                    <a:pt x="1719040" y="1403577"/>
                  </a:lnTo>
                  <a:lnTo>
                    <a:pt x="1697521" y="1418092"/>
                  </a:lnTo>
                  <a:lnTo>
                    <a:pt x="1671193" y="1423416"/>
                  </a:lnTo>
                  <a:lnTo>
                    <a:pt x="67691" y="1423416"/>
                  </a:lnTo>
                  <a:lnTo>
                    <a:pt x="41362" y="1418092"/>
                  </a:lnTo>
                  <a:lnTo>
                    <a:pt x="19843" y="1403577"/>
                  </a:lnTo>
                  <a:lnTo>
                    <a:pt x="5326" y="1382048"/>
                  </a:lnTo>
                  <a:lnTo>
                    <a:pt x="0" y="1355686"/>
                  </a:lnTo>
                  <a:lnTo>
                    <a:pt x="0" y="67691"/>
                  </a:lnTo>
                  <a:close/>
                </a:path>
              </a:pathLst>
            </a:custGeom>
            <a:ln w="12192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2149"/>
            </a:p>
          </p:txBody>
        </p:sp>
      </p:grpSp>
      <p:grpSp>
        <p:nvGrpSpPr>
          <p:cNvPr id="59" name="object 59"/>
          <p:cNvGrpSpPr/>
          <p:nvPr/>
        </p:nvGrpSpPr>
        <p:grpSpPr>
          <a:xfrm>
            <a:off x="758025" y="4958713"/>
            <a:ext cx="1750119" cy="1434743"/>
            <a:chOff x="755904" y="4962143"/>
            <a:chExt cx="1751330" cy="1435735"/>
          </a:xfrm>
        </p:grpSpPr>
        <p:sp>
          <p:nvSpPr>
            <p:cNvPr id="60" name="object 60"/>
            <p:cNvSpPr/>
            <p:nvPr/>
          </p:nvSpPr>
          <p:spPr>
            <a:xfrm>
              <a:off x="832104" y="5178551"/>
              <a:ext cx="1620011" cy="929640"/>
            </a:xfrm>
            <a:prstGeom prst="rect">
              <a:avLst/>
            </a:prstGeom>
            <a:blipFill>
              <a:blip r:embed="rId1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 sz="2149"/>
            </a:p>
          </p:txBody>
        </p:sp>
        <p:sp>
          <p:nvSpPr>
            <p:cNvPr id="61" name="object 61"/>
            <p:cNvSpPr/>
            <p:nvPr/>
          </p:nvSpPr>
          <p:spPr>
            <a:xfrm>
              <a:off x="762000" y="4968239"/>
              <a:ext cx="1739264" cy="1423670"/>
            </a:xfrm>
            <a:custGeom>
              <a:avLst/>
              <a:gdLst/>
              <a:ahLst/>
              <a:cxnLst/>
              <a:rect l="l" t="t" r="r" b="b"/>
              <a:pathLst>
                <a:path w="1739264" h="1423670">
                  <a:moveTo>
                    <a:pt x="0" y="67691"/>
                  </a:moveTo>
                  <a:lnTo>
                    <a:pt x="5323" y="41362"/>
                  </a:lnTo>
                  <a:lnTo>
                    <a:pt x="19838" y="19843"/>
                  </a:lnTo>
                  <a:lnTo>
                    <a:pt x="41367" y="5326"/>
                  </a:lnTo>
                  <a:lnTo>
                    <a:pt x="67729" y="0"/>
                  </a:lnTo>
                  <a:lnTo>
                    <a:pt x="1671193" y="0"/>
                  </a:lnTo>
                  <a:lnTo>
                    <a:pt x="1697521" y="5326"/>
                  </a:lnTo>
                  <a:lnTo>
                    <a:pt x="1719040" y="19843"/>
                  </a:lnTo>
                  <a:lnTo>
                    <a:pt x="1733557" y="41362"/>
                  </a:lnTo>
                  <a:lnTo>
                    <a:pt x="1738883" y="67691"/>
                  </a:lnTo>
                  <a:lnTo>
                    <a:pt x="1738883" y="1355686"/>
                  </a:lnTo>
                  <a:lnTo>
                    <a:pt x="1733557" y="1382048"/>
                  </a:lnTo>
                  <a:lnTo>
                    <a:pt x="1719040" y="1403577"/>
                  </a:lnTo>
                  <a:lnTo>
                    <a:pt x="1697521" y="1418092"/>
                  </a:lnTo>
                  <a:lnTo>
                    <a:pt x="1671193" y="1423416"/>
                  </a:lnTo>
                  <a:lnTo>
                    <a:pt x="67729" y="1423416"/>
                  </a:lnTo>
                  <a:lnTo>
                    <a:pt x="41367" y="1418092"/>
                  </a:lnTo>
                  <a:lnTo>
                    <a:pt x="19838" y="1403577"/>
                  </a:lnTo>
                  <a:lnTo>
                    <a:pt x="5323" y="1382048"/>
                  </a:lnTo>
                  <a:lnTo>
                    <a:pt x="0" y="1355686"/>
                  </a:lnTo>
                  <a:lnTo>
                    <a:pt x="0" y="67691"/>
                  </a:lnTo>
                  <a:close/>
                </a:path>
              </a:pathLst>
            </a:custGeom>
            <a:ln w="12192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2149"/>
            </a:p>
          </p:txBody>
        </p:sp>
      </p:grpSp>
      <p:sp>
        <p:nvSpPr>
          <p:cNvPr id="62" name="object 62"/>
          <p:cNvSpPr txBox="1"/>
          <p:nvPr/>
        </p:nvSpPr>
        <p:spPr>
          <a:xfrm>
            <a:off x="764117" y="1478781"/>
            <a:ext cx="6119707" cy="353570"/>
          </a:xfrm>
          <a:prstGeom prst="rect">
            <a:avLst/>
          </a:prstGeom>
        </p:spPr>
        <p:txBody>
          <a:bodyPr vert="horz" wrap="square" lIns="0" tIns="106606" rIns="0" bIns="0" rtlCol="0">
            <a:spAutoFit/>
          </a:bodyPr>
          <a:lstStyle/>
          <a:p>
            <a:pPr marL="91376">
              <a:spcBef>
                <a:spcPts val="839"/>
              </a:spcBef>
            </a:pPr>
            <a:r>
              <a:rPr sz="1599" spc="-5" dirty="0">
                <a:solidFill>
                  <a:srgbClr val="FFFFFF"/>
                </a:solidFill>
                <a:latin typeface="Arial"/>
                <a:cs typeface="Arial"/>
              </a:rPr>
              <a:t>Fachexperten</a:t>
            </a:r>
            <a:endParaRPr sz="1599">
              <a:latin typeface="Arial"/>
              <a:cs typeface="Arial"/>
            </a:endParaRPr>
          </a:p>
        </p:txBody>
      </p:sp>
      <p:sp>
        <p:nvSpPr>
          <p:cNvPr id="63" name="object 63"/>
          <p:cNvSpPr/>
          <p:nvPr/>
        </p:nvSpPr>
        <p:spPr>
          <a:xfrm>
            <a:off x="422975" y="1489441"/>
            <a:ext cx="440132" cy="467544"/>
          </a:xfrm>
          <a:prstGeom prst="rect">
            <a:avLst/>
          </a:prstGeom>
          <a:blipFill>
            <a:blip r:embed="rId1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2149"/>
          </a:p>
        </p:txBody>
      </p:sp>
      <p:sp>
        <p:nvSpPr>
          <p:cNvPr id="64" name="object 64"/>
          <p:cNvSpPr txBox="1"/>
          <p:nvPr/>
        </p:nvSpPr>
        <p:spPr>
          <a:xfrm>
            <a:off x="7414824" y="1477258"/>
            <a:ext cx="1975389" cy="354210"/>
          </a:xfrm>
          <a:prstGeom prst="rect">
            <a:avLst/>
          </a:prstGeom>
        </p:spPr>
        <p:txBody>
          <a:bodyPr vert="horz" wrap="square" lIns="0" tIns="107240" rIns="0" bIns="0" rtlCol="0">
            <a:spAutoFit/>
          </a:bodyPr>
          <a:lstStyle/>
          <a:p>
            <a:pPr marL="91376">
              <a:spcBef>
                <a:spcPts val="843"/>
              </a:spcBef>
            </a:pPr>
            <a:r>
              <a:rPr sz="1599" spc="-5" dirty="0">
                <a:solidFill>
                  <a:srgbClr val="FFFFFF"/>
                </a:solidFill>
                <a:latin typeface="Arial"/>
                <a:cs typeface="Arial"/>
              </a:rPr>
              <a:t>Studierende</a:t>
            </a:r>
            <a:endParaRPr sz="1599">
              <a:latin typeface="Arial"/>
              <a:cs typeface="Arial"/>
            </a:endParaRPr>
          </a:p>
        </p:txBody>
      </p:sp>
      <p:sp>
        <p:nvSpPr>
          <p:cNvPr id="65" name="object 65"/>
          <p:cNvSpPr/>
          <p:nvPr/>
        </p:nvSpPr>
        <p:spPr>
          <a:xfrm>
            <a:off x="7072161" y="1487918"/>
            <a:ext cx="441653" cy="467544"/>
          </a:xfrm>
          <a:prstGeom prst="rect">
            <a:avLst/>
          </a:prstGeom>
          <a:blipFill>
            <a:blip r:embed="rId1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2149"/>
          </a:p>
        </p:txBody>
      </p:sp>
      <p:sp>
        <p:nvSpPr>
          <p:cNvPr id="66" name="object 66"/>
          <p:cNvSpPr/>
          <p:nvPr/>
        </p:nvSpPr>
        <p:spPr>
          <a:xfrm>
            <a:off x="9979465" y="1478781"/>
            <a:ext cx="1917644" cy="467672"/>
          </a:xfrm>
          <a:custGeom>
            <a:avLst/>
            <a:gdLst/>
            <a:ahLst/>
            <a:cxnLst/>
            <a:rect l="l" t="t" r="r" b="b"/>
            <a:pathLst>
              <a:path w="1918970" h="467994">
                <a:moveTo>
                  <a:pt x="1918716" y="0"/>
                </a:moveTo>
                <a:lnTo>
                  <a:pt x="0" y="0"/>
                </a:lnTo>
                <a:lnTo>
                  <a:pt x="0" y="467867"/>
                </a:lnTo>
                <a:lnTo>
                  <a:pt x="1918716" y="467867"/>
                </a:lnTo>
                <a:lnTo>
                  <a:pt x="1918716" y="0"/>
                </a:lnTo>
                <a:close/>
              </a:path>
            </a:pathLst>
          </a:custGeom>
          <a:solidFill>
            <a:srgbClr val="E1001A"/>
          </a:solidFill>
        </p:spPr>
        <p:txBody>
          <a:bodyPr wrap="square" lIns="0" tIns="0" rIns="0" bIns="0" rtlCol="0"/>
          <a:lstStyle/>
          <a:p>
            <a:endParaRPr sz="2149"/>
          </a:p>
        </p:txBody>
      </p:sp>
      <p:sp>
        <p:nvSpPr>
          <p:cNvPr id="67" name="object 67"/>
          <p:cNvSpPr txBox="1"/>
          <p:nvPr/>
        </p:nvSpPr>
        <p:spPr>
          <a:xfrm>
            <a:off x="9979465" y="1478781"/>
            <a:ext cx="1917644" cy="354852"/>
          </a:xfrm>
          <a:prstGeom prst="rect">
            <a:avLst/>
          </a:prstGeom>
        </p:spPr>
        <p:txBody>
          <a:bodyPr vert="horz" wrap="square" lIns="0" tIns="107875" rIns="0" bIns="0" rtlCol="0">
            <a:spAutoFit/>
          </a:bodyPr>
          <a:lstStyle/>
          <a:p>
            <a:pPr marL="92645">
              <a:spcBef>
                <a:spcPts val="849"/>
              </a:spcBef>
            </a:pPr>
            <a:r>
              <a:rPr sz="1599" spc="-5" dirty="0">
                <a:solidFill>
                  <a:srgbClr val="FFFFFF"/>
                </a:solidFill>
                <a:latin typeface="Arial"/>
                <a:cs typeface="Arial"/>
              </a:rPr>
              <a:t>Pilotagenturen</a:t>
            </a:r>
            <a:endParaRPr sz="1599">
              <a:latin typeface="Arial"/>
              <a:cs typeface="Arial"/>
            </a:endParaRPr>
          </a:p>
        </p:txBody>
      </p:sp>
      <p:sp>
        <p:nvSpPr>
          <p:cNvPr id="68" name="object 68"/>
          <p:cNvSpPr/>
          <p:nvPr/>
        </p:nvSpPr>
        <p:spPr>
          <a:xfrm>
            <a:off x="9638326" y="1490964"/>
            <a:ext cx="441653" cy="467544"/>
          </a:xfrm>
          <a:prstGeom prst="rect">
            <a:avLst/>
          </a:prstGeom>
          <a:blipFill>
            <a:blip r:embed="rId1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2149"/>
          </a:p>
        </p:txBody>
      </p:sp>
      <p:sp>
        <p:nvSpPr>
          <p:cNvPr id="69" name="object 69"/>
          <p:cNvSpPr txBox="1"/>
          <p:nvPr/>
        </p:nvSpPr>
        <p:spPr>
          <a:xfrm>
            <a:off x="11248208" y="6612285"/>
            <a:ext cx="471479" cy="140198"/>
          </a:xfrm>
          <a:prstGeom prst="rect">
            <a:avLst/>
          </a:prstGeom>
        </p:spPr>
        <p:txBody>
          <a:bodyPr vert="horz" wrap="square" lIns="0" tIns="1904" rIns="0" bIns="0" rtlCol="0">
            <a:spAutoFit/>
          </a:bodyPr>
          <a:lstStyle/>
          <a:p>
            <a:pPr marL="12691">
              <a:spcBef>
                <a:spcPts val="15"/>
              </a:spcBef>
            </a:pPr>
            <a:r>
              <a:rPr sz="899" spc="-5" dirty="0">
                <a:latin typeface="Arial"/>
                <a:cs typeface="Arial"/>
              </a:rPr>
              <a:t>Seite</a:t>
            </a:r>
            <a:r>
              <a:rPr sz="899" spc="-35" dirty="0">
                <a:latin typeface="Arial"/>
                <a:cs typeface="Arial"/>
              </a:rPr>
              <a:t> </a:t>
            </a:r>
            <a:fld id="{81D60167-4931-47E6-BA6A-407CBD079E47}" type="slidenum">
              <a:rPr sz="899" spc="-5" dirty="0">
                <a:latin typeface="Arial"/>
                <a:cs typeface="Arial"/>
              </a:rPr>
              <a:pPr marL="12691">
                <a:spcBef>
                  <a:spcPts val="15"/>
                </a:spcBef>
              </a:pPr>
              <a:t>11</a:t>
            </a:fld>
            <a:endParaRPr sz="899">
              <a:latin typeface="Arial"/>
              <a:cs typeface="Arial"/>
            </a:endParaRPr>
          </a:p>
        </p:txBody>
      </p:sp>
      <p:sp>
        <p:nvSpPr>
          <p:cNvPr id="71" name="object 35">
            <a:extLst>
              <a:ext uri="{FF2B5EF4-FFF2-40B4-BE49-F238E27FC236}">
                <a16:creationId xmlns:a16="http://schemas.microsoft.com/office/drawing/2014/main" id="{A1B9F008-BA4A-4AAF-87C5-A1AA8C65DBE8}"/>
              </a:ext>
            </a:extLst>
          </p:cNvPr>
          <p:cNvSpPr txBox="1"/>
          <p:nvPr/>
        </p:nvSpPr>
        <p:spPr>
          <a:xfrm>
            <a:off x="2779014" y="6684062"/>
            <a:ext cx="7043716" cy="15132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de-DE" sz="900" dirty="0">
                <a:cs typeface="Arial"/>
              </a:rPr>
              <a:t>Workshop „Digitalisierung der Verwaltung“ an der </a:t>
            </a:r>
            <a:r>
              <a:rPr lang="de-DE" sz="900" dirty="0">
                <a:ea typeface="Calibri" panose="020F0502020204030204" pitchFamily="34" charset="0"/>
                <a:cs typeface="Times New Roman" panose="02020603050405020304" pitchFamily="18" charset="0"/>
              </a:rPr>
              <a:t>Friedrich-Schiller-Universität Jena</a:t>
            </a:r>
            <a:r>
              <a:rPr lang="de-DE" sz="900" dirty="0">
                <a:cs typeface="Arial"/>
              </a:rPr>
              <a:t> </a:t>
            </a:r>
            <a:r>
              <a:rPr sz="900" spc="-5" dirty="0">
                <a:cs typeface="Arial"/>
              </a:rPr>
              <a:t>, </a:t>
            </a:r>
            <a:r>
              <a:rPr lang="de-DE" sz="900" spc="-5" dirty="0">
                <a:cs typeface="Arial"/>
              </a:rPr>
              <a:t>19</a:t>
            </a:r>
            <a:r>
              <a:rPr sz="900" spc="-5" dirty="0">
                <a:cs typeface="Arial"/>
              </a:rPr>
              <a:t>.0</a:t>
            </a:r>
            <a:r>
              <a:rPr lang="de-DE" sz="900" spc="-5" dirty="0">
                <a:cs typeface="Arial"/>
              </a:rPr>
              <a:t>4</a:t>
            </a:r>
            <a:r>
              <a:rPr sz="900" spc="-5" dirty="0">
                <a:cs typeface="Arial"/>
              </a:rPr>
              <a:t>.2023, </a:t>
            </a:r>
            <a:r>
              <a:rPr sz="900" dirty="0">
                <a:cs typeface="Arial"/>
              </a:rPr>
              <a:t>© </a:t>
            </a:r>
            <a:r>
              <a:rPr sz="900" spc="-5" dirty="0">
                <a:cs typeface="Arial"/>
              </a:rPr>
              <a:t>Bundesagentur </a:t>
            </a:r>
            <a:r>
              <a:rPr sz="900" dirty="0">
                <a:cs typeface="Arial"/>
              </a:rPr>
              <a:t>für</a:t>
            </a:r>
            <a:r>
              <a:rPr sz="900" spc="-40" dirty="0">
                <a:cs typeface="Arial"/>
              </a:rPr>
              <a:t> </a:t>
            </a:r>
            <a:r>
              <a:rPr sz="900" dirty="0">
                <a:cs typeface="Arial"/>
              </a:rPr>
              <a:t>Arbeit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8" name="object 61">
            <a:extLst>
              <a:ext uri="{FF2B5EF4-FFF2-40B4-BE49-F238E27FC236}">
                <a16:creationId xmlns:a16="http://schemas.microsoft.com/office/drawing/2014/main" id="{070C4A57-D1BF-45FC-A497-C704C402D86B}"/>
              </a:ext>
            </a:extLst>
          </p:cNvPr>
          <p:cNvGrpSpPr/>
          <p:nvPr/>
        </p:nvGrpSpPr>
        <p:grpSpPr>
          <a:xfrm>
            <a:off x="9222640" y="2931100"/>
            <a:ext cx="301759" cy="289360"/>
            <a:chOff x="10222990" y="256625"/>
            <a:chExt cx="301968" cy="289560"/>
          </a:xfrm>
        </p:grpSpPr>
        <p:sp>
          <p:nvSpPr>
            <p:cNvPr id="119" name="object 63">
              <a:extLst>
                <a:ext uri="{FF2B5EF4-FFF2-40B4-BE49-F238E27FC236}">
                  <a16:creationId xmlns:a16="http://schemas.microsoft.com/office/drawing/2014/main" id="{40916135-DC7D-4BC2-81B5-A5721DFA7E0A}"/>
                </a:ext>
              </a:extLst>
            </p:cNvPr>
            <p:cNvSpPr/>
            <p:nvPr/>
          </p:nvSpPr>
          <p:spPr>
            <a:xfrm>
              <a:off x="10236668" y="256625"/>
              <a:ext cx="288290" cy="289560"/>
            </a:xfrm>
            <a:custGeom>
              <a:avLst/>
              <a:gdLst/>
              <a:ahLst/>
              <a:cxnLst/>
              <a:rect l="l" t="t" r="r" b="b"/>
              <a:pathLst>
                <a:path w="288290" h="289560">
                  <a:moveTo>
                    <a:pt x="144017" y="0"/>
                  </a:moveTo>
                  <a:lnTo>
                    <a:pt x="98511" y="7376"/>
                  </a:lnTo>
                  <a:lnTo>
                    <a:pt x="58978" y="27919"/>
                  </a:lnTo>
                  <a:lnTo>
                    <a:pt x="27797" y="59253"/>
                  </a:lnTo>
                  <a:lnTo>
                    <a:pt x="7345" y="98999"/>
                  </a:lnTo>
                  <a:lnTo>
                    <a:pt x="0" y="144779"/>
                  </a:lnTo>
                  <a:lnTo>
                    <a:pt x="7345" y="190560"/>
                  </a:lnTo>
                  <a:lnTo>
                    <a:pt x="27797" y="230306"/>
                  </a:lnTo>
                  <a:lnTo>
                    <a:pt x="58978" y="261640"/>
                  </a:lnTo>
                  <a:lnTo>
                    <a:pt x="98511" y="282183"/>
                  </a:lnTo>
                  <a:lnTo>
                    <a:pt x="144017" y="289560"/>
                  </a:lnTo>
                  <a:lnTo>
                    <a:pt x="189524" y="282183"/>
                  </a:lnTo>
                  <a:lnTo>
                    <a:pt x="229057" y="261640"/>
                  </a:lnTo>
                  <a:lnTo>
                    <a:pt x="260238" y="230306"/>
                  </a:lnTo>
                  <a:lnTo>
                    <a:pt x="280690" y="190560"/>
                  </a:lnTo>
                  <a:lnTo>
                    <a:pt x="288035" y="144779"/>
                  </a:lnTo>
                  <a:lnTo>
                    <a:pt x="280690" y="98999"/>
                  </a:lnTo>
                  <a:lnTo>
                    <a:pt x="260238" y="59253"/>
                  </a:lnTo>
                  <a:lnTo>
                    <a:pt x="229057" y="27919"/>
                  </a:lnTo>
                  <a:lnTo>
                    <a:pt x="189524" y="7376"/>
                  </a:lnTo>
                  <a:lnTo>
                    <a:pt x="144017" y="0"/>
                  </a:lnTo>
                  <a:close/>
                </a:path>
              </a:pathLst>
            </a:custGeom>
            <a:solidFill>
              <a:srgbClr val="D7D7D7"/>
            </a:solidFill>
          </p:spPr>
          <p:txBody>
            <a:bodyPr wrap="square" lIns="0" tIns="0" rIns="0" bIns="0" rtlCol="0"/>
            <a:lstStyle/>
            <a:p>
              <a:endParaRPr sz="2149"/>
            </a:p>
          </p:txBody>
        </p:sp>
        <p:sp>
          <p:nvSpPr>
            <p:cNvPr id="120" name="object 64">
              <a:extLst>
                <a:ext uri="{FF2B5EF4-FFF2-40B4-BE49-F238E27FC236}">
                  <a16:creationId xmlns:a16="http://schemas.microsoft.com/office/drawing/2014/main" id="{93D4C6A2-48D6-4557-A279-613C48094A00}"/>
                </a:ext>
              </a:extLst>
            </p:cNvPr>
            <p:cNvSpPr/>
            <p:nvPr/>
          </p:nvSpPr>
          <p:spPr>
            <a:xfrm>
              <a:off x="10222990" y="256625"/>
              <a:ext cx="288290" cy="289560"/>
            </a:xfrm>
            <a:custGeom>
              <a:avLst/>
              <a:gdLst/>
              <a:ahLst/>
              <a:cxnLst/>
              <a:rect l="l" t="t" r="r" b="b"/>
              <a:pathLst>
                <a:path w="288290" h="289560">
                  <a:moveTo>
                    <a:pt x="0" y="144779"/>
                  </a:moveTo>
                  <a:lnTo>
                    <a:pt x="7345" y="98999"/>
                  </a:lnTo>
                  <a:lnTo>
                    <a:pt x="27797" y="59253"/>
                  </a:lnTo>
                  <a:lnTo>
                    <a:pt x="58978" y="27919"/>
                  </a:lnTo>
                  <a:lnTo>
                    <a:pt x="98511" y="7376"/>
                  </a:lnTo>
                  <a:lnTo>
                    <a:pt x="144017" y="0"/>
                  </a:lnTo>
                  <a:lnTo>
                    <a:pt x="189524" y="7376"/>
                  </a:lnTo>
                  <a:lnTo>
                    <a:pt x="229057" y="27919"/>
                  </a:lnTo>
                  <a:lnTo>
                    <a:pt x="260238" y="59253"/>
                  </a:lnTo>
                  <a:lnTo>
                    <a:pt x="280690" y="98999"/>
                  </a:lnTo>
                  <a:lnTo>
                    <a:pt x="288035" y="144779"/>
                  </a:lnTo>
                  <a:lnTo>
                    <a:pt x="280690" y="190560"/>
                  </a:lnTo>
                  <a:lnTo>
                    <a:pt x="260238" y="230306"/>
                  </a:lnTo>
                  <a:lnTo>
                    <a:pt x="229057" y="261640"/>
                  </a:lnTo>
                  <a:lnTo>
                    <a:pt x="189524" y="282183"/>
                  </a:lnTo>
                  <a:lnTo>
                    <a:pt x="144017" y="289560"/>
                  </a:lnTo>
                  <a:lnTo>
                    <a:pt x="98511" y="282183"/>
                  </a:lnTo>
                  <a:lnTo>
                    <a:pt x="58978" y="261640"/>
                  </a:lnTo>
                  <a:lnTo>
                    <a:pt x="27797" y="230306"/>
                  </a:lnTo>
                  <a:lnTo>
                    <a:pt x="7345" y="190560"/>
                  </a:lnTo>
                  <a:lnTo>
                    <a:pt x="0" y="144779"/>
                  </a:lnTo>
                  <a:close/>
                </a:path>
              </a:pathLst>
            </a:custGeom>
            <a:ln w="25907">
              <a:solidFill>
                <a:srgbClr val="E1001A"/>
              </a:solidFill>
            </a:ln>
          </p:spPr>
          <p:txBody>
            <a:bodyPr wrap="square" lIns="0" tIns="0" rIns="0" bIns="0" rtlCol="0"/>
            <a:lstStyle/>
            <a:p>
              <a:endParaRPr sz="2149"/>
            </a:p>
          </p:txBody>
        </p:sp>
      </p:grpSp>
      <p:grpSp>
        <p:nvGrpSpPr>
          <p:cNvPr id="111" name="object 61">
            <a:extLst>
              <a:ext uri="{FF2B5EF4-FFF2-40B4-BE49-F238E27FC236}">
                <a16:creationId xmlns:a16="http://schemas.microsoft.com/office/drawing/2014/main" id="{019FF3D2-9D4C-4198-8443-C65D1B8356C5}"/>
              </a:ext>
            </a:extLst>
          </p:cNvPr>
          <p:cNvGrpSpPr/>
          <p:nvPr/>
        </p:nvGrpSpPr>
        <p:grpSpPr>
          <a:xfrm>
            <a:off x="10758897" y="1485923"/>
            <a:ext cx="301759" cy="289360"/>
            <a:chOff x="10222990" y="256625"/>
            <a:chExt cx="301968" cy="289560"/>
          </a:xfrm>
        </p:grpSpPr>
        <p:sp>
          <p:nvSpPr>
            <p:cNvPr id="112" name="object 63">
              <a:extLst>
                <a:ext uri="{FF2B5EF4-FFF2-40B4-BE49-F238E27FC236}">
                  <a16:creationId xmlns:a16="http://schemas.microsoft.com/office/drawing/2014/main" id="{65CBC738-160A-4097-B2E9-FF6F5B552705}"/>
                </a:ext>
              </a:extLst>
            </p:cNvPr>
            <p:cNvSpPr/>
            <p:nvPr/>
          </p:nvSpPr>
          <p:spPr>
            <a:xfrm>
              <a:off x="10236668" y="256625"/>
              <a:ext cx="288290" cy="289560"/>
            </a:xfrm>
            <a:custGeom>
              <a:avLst/>
              <a:gdLst/>
              <a:ahLst/>
              <a:cxnLst/>
              <a:rect l="l" t="t" r="r" b="b"/>
              <a:pathLst>
                <a:path w="288290" h="289560">
                  <a:moveTo>
                    <a:pt x="144017" y="0"/>
                  </a:moveTo>
                  <a:lnTo>
                    <a:pt x="98511" y="7376"/>
                  </a:lnTo>
                  <a:lnTo>
                    <a:pt x="58978" y="27919"/>
                  </a:lnTo>
                  <a:lnTo>
                    <a:pt x="27797" y="59253"/>
                  </a:lnTo>
                  <a:lnTo>
                    <a:pt x="7345" y="98999"/>
                  </a:lnTo>
                  <a:lnTo>
                    <a:pt x="0" y="144779"/>
                  </a:lnTo>
                  <a:lnTo>
                    <a:pt x="7345" y="190560"/>
                  </a:lnTo>
                  <a:lnTo>
                    <a:pt x="27797" y="230306"/>
                  </a:lnTo>
                  <a:lnTo>
                    <a:pt x="58978" y="261640"/>
                  </a:lnTo>
                  <a:lnTo>
                    <a:pt x="98511" y="282183"/>
                  </a:lnTo>
                  <a:lnTo>
                    <a:pt x="144017" y="289560"/>
                  </a:lnTo>
                  <a:lnTo>
                    <a:pt x="189524" y="282183"/>
                  </a:lnTo>
                  <a:lnTo>
                    <a:pt x="229057" y="261640"/>
                  </a:lnTo>
                  <a:lnTo>
                    <a:pt x="260238" y="230306"/>
                  </a:lnTo>
                  <a:lnTo>
                    <a:pt x="280690" y="190560"/>
                  </a:lnTo>
                  <a:lnTo>
                    <a:pt x="288035" y="144779"/>
                  </a:lnTo>
                  <a:lnTo>
                    <a:pt x="280690" y="98999"/>
                  </a:lnTo>
                  <a:lnTo>
                    <a:pt x="260238" y="59253"/>
                  </a:lnTo>
                  <a:lnTo>
                    <a:pt x="229057" y="27919"/>
                  </a:lnTo>
                  <a:lnTo>
                    <a:pt x="189524" y="7376"/>
                  </a:lnTo>
                  <a:lnTo>
                    <a:pt x="144017" y="0"/>
                  </a:lnTo>
                  <a:close/>
                </a:path>
              </a:pathLst>
            </a:custGeom>
            <a:solidFill>
              <a:srgbClr val="D7D7D7"/>
            </a:solidFill>
          </p:spPr>
          <p:txBody>
            <a:bodyPr wrap="square" lIns="0" tIns="0" rIns="0" bIns="0" rtlCol="0"/>
            <a:lstStyle/>
            <a:p>
              <a:endParaRPr sz="2149"/>
            </a:p>
          </p:txBody>
        </p:sp>
        <p:sp>
          <p:nvSpPr>
            <p:cNvPr id="113" name="object 64">
              <a:extLst>
                <a:ext uri="{FF2B5EF4-FFF2-40B4-BE49-F238E27FC236}">
                  <a16:creationId xmlns:a16="http://schemas.microsoft.com/office/drawing/2014/main" id="{CFCE2056-ABA0-4F01-B093-79CB5E2D1443}"/>
                </a:ext>
              </a:extLst>
            </p:cNvPr>
            <p:cNvSpPr/>
            <p:nvPr/>
          </p:nvSpPr>
          <p:spPr>
            <a:xfrm>
              <a:off x="10222990" y="256625"/>
              <a:ext cx="288290" cy="289560"/>
            </a:xfrm>
            <a:custGeom>
              <a:avLst/>
              <a:gdLst/>
              <a:ahLst/>
              <a:cxnLst/>
              <a:rect l="l" t="t" r="r" b="b"/>
              <a:pathLst>
                <a:path w="288290" h="289560">
                  <a:moveTo>
                    <a:pt x="0" y="144779"/>
                  </a:moveTo>
                  <a:lnTo>
                    <a:pt x="7345" y="98999"/>
                  </a:lnTo>
                  <a:lnTo>
                    <a:pt x="27797" y="59253"/>
                  </a:lnTo>
                  <a:lnTo>
                    <a:pt x="58978" y="27919"/>
                  </a:lnTo>
                  <a:lnTo>
                    <a:pt x="98511" y="7376"/>
                  </a:lnTo>
                  <a:lnTo>
                    <a:pt x="144017" y="0"/>
                  </a:lnTo>
                  <a:lnTo>
                    <a:pt x="189524" y="7376"/>
                  </a:lnTo>
                  <a:lnTo>
                    <a:pt x="229057" y="27919"/>
                  </a:lnTo>
                  <a:lnTo>
                    <a:pt x="260238" y="59253"/>
                  </a:lnTo>
                  <a:lnTo>
                    <a:pt x="280690" y="98999"/>
                  </a:lnTo>
                  <a:lnTo>
                    <a:pt x="288035" y="144779"/>
                  </a:lnTo>
                  <a:lnTo>
                    <a:pt x="280690" y="190560"/>
                  </a:lnTo>
                  <a:lnTo>
                    <a:pt x="260238" y="230306"/>
                  </a:lnTo>
                  <a:lnTo>
                    <a:pt x="229057" y="261640"/>
                  </a:lnTo>
                  <a:lnTo>
                    <a:pt x="189524" y="282183"/>
                  </a:lnTo>
                  <a:lnTo>
                    <a:pt x="144017" y="289560"/>
                  </a:lnTo>
                  <a:lnTo>
                    <a:pt x="98511" y="282183"/>
                  </a:lnTo>
                  <a:lnTo>
                    <a:pt x="58978" y="261640"/>
                  </a:lnTo>
                  <a:lnTo>
                    <a:pt x="27797" y="230306"/>
                  </a:lnTo>
                  <a:lnTo>
                    <a:pt x="7345" y="190560"/>
                  </a:lnTo>
                  <a:lnTo>
                    <a:pt x="0" y="144779"/>
                  </a:lnTo>
                  <a:close/>
                </a:path>
              </a:pathLst>
            </a:custGeom>
            <a:ln w="25907">
              <a:solidFill>
                <a:srgbClr val="E1001A"/>
              </a:solidFill>
            </a:ln>
          </p:spPr>
          <p:txBody>
            <a:bodyPr wrap="square" lIns="0" tIns="0" rIns="0" bIns="0" rtlCol="0"/>
            <a:lstStyle/>
            <a:p>
              <a:endParaRPr sz="2149"/>
            </a:p>
          </p:txBody>
        </p:sp>
      </p:grpSp>
      <p:grpSp>
        <p:nvGrpSpPr>
          <p:cNvPr id="3" name="object 3"/>
          <p:cNvGrpSpPr/>
          <p:nvPr/>
        </p:nvGrpSpPr>
        <p:grpSpPr>
          <a:xfrm>
            <a:off x="433637" y="6592835"/>
            <a:ext cx="11799663" cy="243671"/>
            <a:chOff x="431291" y="6597395"/>
            <a:chExt cx="11807825" cy="243840"/>
          </a:xfrm>
        </p:grpSpPr>
        <p:sp>
          <p:nvSpPr>
            <p:cNvPr id="4" name="object 4"/>
            <p:cNvSpPr/>
            <p:nvPr/>
          </p:nvSpPr>
          <p:spPr>
            <a:xfrm>
              <a:off x="431291" y="6600443"/>
              <a:ext cx="11807825" cy="0"/>
            </a:xfrm>
            <a:custGeom>
              <a:avLst/>
              <a:gdLst/>
              <a:ahLst/>
              <a:cxnLst/>
              <a:rect l="l" t="t" r="r" b="b"/>
              <a:pathLst>
                <a:path w="11807825">
                  <a:moveTo>
                    <a:pt x="0" y="0"/>
                  </a:moveTo>
                  <a:lnTo>
                    <a:pt x="11807571" y="0"/>
                  </a:lnTo>
                </a:path>
              </a:pathLst>
            </a:custGeom>
            <a:ln w="6096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2149"/>
            </a:p>
          </p:txBody>
        </p:sp>
        <p:sp>
          <p:nvSpPr>
            <p:cNvPr id="5" name="object 5"/>
            <p:cNvSpPr/>
            <p:nvPr/>
          </p:nvSpPr>
          <p:spPr>
            <a:xfrm>
              <a:off x="431291" y="6635495"/>
              <a:ext cx="1548383" cy="205738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 sz="2149"/>
            </a:p>
          </p:txBody>
        </p:sp>
      </p:grpSp>
      <p:sp>
        <p:nvSpPr>
          <p:cNvPr id="6" name="object 6"/>
          <p:cNvSpPr/>
          <p:nvPr/>
        </p:nvSpPr>
        <p:spPr>
          <a:xfrm>
            <a:off x="1061091" y="4708950"/>
            <a:ext cx="10117442" cy="0"/>
          </a:xfrm>
          <a:custGeom>
            <a:avLst/>
            <a:gdLst/>
            <a:ahLst/>
            <a:cxnLst/>
            <a:rect l="l" t="t" r="r" b="b"/>
            <a:pathLst>
              <a:path w="10124440">
                <a:moveTo>
                  <a:pt x="0" y="0"/>
                </a:moveTo>
                <a:lnTo>
                  <a:pt x="10123932" y="0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>
            <a:endParaRPr sz="2149"/>
          </a:p>
        </p:txBody>
      </p:sp>
      <p:sp>
        <p:nvSpPr>
          <p:cNvPr id="7" name="object 7"/>
          <p:cNvSpPr/>
          <p:nvPr/>
        </p:nvSpPr>
        <p:spPr>
          <a:xfrm>
            <a:off x="1061091" y="4457664"/>
            <a:ext cx="10117442" cy="0"/>
          </a:xfrm>
          <a:custGeom>
            <a:avLst/>
            <a:gdLst/>
            <a:ahLst/>
            <a:cxnLst/>
            <a:rect l="l" t="t" r="r" b="b"/>
            <a:pathLst>
              <a:path w="10124440">
                <a:moveTo>
                  <a:pt x="0" y="0"/>
                </a:moveTo>
                <a:lnTo>
                  <a:pt x="10123932" y="0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>
            <a:endParaRPr sz="2149"/>
          </a:p>
        </p:txBody>
      </p:sp>
      <p:sp>
        <p:nvSpPr>
          <p:cNvPr id="8" name="object 8"/>
          <p:cNvSpPr/>
          <p:nvPr/>
        </p:nvSpPr>
        <p:spPr>
          <a:xfrm>
            <a:off x="1061091" y="4204855"/>
            <a:ext cx="10117442" cy="0"/>
          </a:xfrm>
          <a:custGeom>
            <a:avLst/>
            <a:gdLst/>
            <a:ahLst/>
            <a:cxnLst/>
            <a:rect l="l" t="t" r="r" b="b"/>
            <a:pathLst>
              <a:path w="10124440">
                <a:moveTo>
                  <a:pt x="0" y="0"/>
                </a:moveTo>
                <a:lnTo>
                  <a:pt x="10123932" y="0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>
            <a:endParaRPr sz="2149"/>
          </a:p>
        </p:txBody>
      </p:sp>
      <p:sp>
        <p:nvSpPr>
          <p:cNvPr id="9" name="object 9"/>
          <p:cNvSpPr/>
          <p:nvPr/>
        </p:nvSpPr>
        <p:spPr>
          <a:xfrm>
            <a:off x="1061091" y="3952046"/>
            <a:ext cx="10117442" cy="0"/>
          </a:xfrm>
          <a:custGeom>
            <a:avLst/>
            <a:gdLst/>
            <a:ahLst/>
            <a:cxnLst/>
            <a:rect l="l" t="t" r="r" b="b"/>
            <a:pathLst>
              <a:path w="10124440">
                <a:moveTo>
                  <a:pt x="0" y="0"/>
                </a:moveTo>
                <a:lnTo>
                  <a:pt x="10123932" y="0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>
            <a:endParaRPr sz="2149"/>
          </a:p>
        </p:txBody>
      </p:sp>
      <p:sp>
        <p:nvSpPr>
          <p:cNvPr id="10" name="object 10"/>
          <p:cNvSpPr/>
          <p:nvPr/>
        </p:nvSpPr>
        <p:spPr>
          <a:xfrm>
            <a:off x="1061091" y="3700759"/>
            <a:ext cx="10117442" cy="0"/>
          </a:xfrm>
          <a:custGeom>
            <a:avLst/>
            <a:gdLst/>
            <a:ahLst/>
            <a:cxnLst/>
            <a:rect l="l" t="t" r="r" b="b"/>
            <a:pathLst>
              <a:path w="10124440">
                <a:moveTo>
                  <a:pt x="0" y="0"/>
                </a:moveTo>
                <a:lnTo>
                  <a:pt x="10123932" y="0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>
            <a:endParaRPr sz="2149"/>
          </a:p>
        </p:txBody>
      </p:sp>
      <p:sp>
        <p:nvSpPr>
          <p:cNvPr id="11" name="object 11"/>
          <p:cNvSpPr/>
          <p:nvPr/>
        </p:nvSpPr>
        <p:spPr>
          <a:xfrm>
            <a:off x="1061091" y="3447950"/>
            <a:ext cx="10117442" cy="0"/>
          </a:xfrm>
          <a:custGeom>
            <a:avLst/>
            <a:gdLst/>
            <a:ahLst/>
            <a:cxnLst/>
            <a:rect l="l" t="t" r="r" b="b"/>
            <a:pathLst>
              <a:path w="10124440">
                <a:moveTo>
                  <a:pt x="0" y="0"/>
                </a:moveTo>
                <a:lnTo>
                  <a:pt x="10123932" y="0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>
            <a:endParaRPr sz="2149"/>
          </a:p>
        </p:txBody>
      </p:sp>
      <p:sp>
        <p:nvSpPr>
          <p:cNvPr id="12" name="object 12"/>
          <p:cNvSpPr/>
          <p:nvPr/>
        </p:nvSpPr>
        <p:spPr>
          <a:xfrm>
            <a:off x="1061091" y="3196664"/>
            <a:ext cx="10117442" cy="0"/>
          </a:xfrm>
          <a:custGeom>
            <a:avLst/>
            <a:gdLst/>
            <a:ahLst/>
            <a:cxnLst/>
            <a:rect l="l" t="t" r="r" b="b"/>
            <a:pathLst>
              <a:path w="10124440">
                <a:moveTo>
                  <a:pt x="0" y="0"/>
                </a:moveTo>
                <a:lnTo>
                  <a:pt x="10123932" y="0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>
            <a:endParaRPr sz="2149"/>
          </a:p>
        </p:txBody>
      </p:sp>
      <p:sp>
        <p:nvSpPr>
          <p:cNvPr id="13" name="object 13"/>
          <p:cNvSpPr/>
          <p:nvPr/>
        </p:nvSpPr>
        <p:spPr>
          <a:xfrm>
            <a:off x="1061091" y="2943855"/>
            <a:ext cx="10117442" cy="0"/>
          </a:xfrm>
          <a:custGeom>
            <a:avLst/>
            <a:gdLst/>
            <a:ahLst/>
            <a:cxnLst/>
            <a:rect l="l" t="t" r="r" b="b"/>
            <a:pathLst>
              <a:path w="10124440">
                <a:moveTo>
                  <a:pt x="0" y="0"/>
                </a:moveTo>
                <a:lnTo>
                  <a:pt x="10123932" y="0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>
            <a:endParaRPr sz="2149"/>
          </a:p>
        </p:txBody>
      </p:sp>
      <p:sp>
        <p:nvSpPr>
          <p:cNvPr id="14" name="object 14"/>
          <p:cNvSpPr/>
          <p:nvPr/>
        </p:nvSpPr>
        <p:spPr>
          <a:xfrm>
            <a:off x="1061091" y="2691046"/>
            <a:ext cx="10117442" cy="0"/>
          </a:xfrm>
          <a:custGeom>
            <a:avLst/>
            <a:gdLst/>
            <a:ahLst/>
            <a:cxnLst/>
            <a:rect l="l" t="t" r="r" b="b"/>
            <a:pathLst>
              <a:path w="10124440">
                <a:moveTo>
                  <a:pt x="0" y="0"/>
                </a:moveTo>
                <a:lnTo>
                  <a:pt x="10123932" y="0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>
            <a:endParaRPr sz="2149"/>
          </a:p>
        </p:txBody>
      </p:sp>
      <p:sp>
        <p:nvSpPr>
          <p:cNvPr id="15" name="object 15"/>
          <p:cNvSpPr/>
          <p:nvPr/>
        </p:nvSpPr>
        <p:spPr>
          <a:xfrm>
            <a:off x="1061091" y="2439760"/>
            <a:ext cx="10117442" cy="0"/>
          </a:xfrm>
          <a:custGeom>
            <a:avLst/>
            <a:gdLst/>
            <a:ahLst/>
            <a:cxnLst/>
            <a:rect l="l" t="t" r="r" b="b"/>
            <a:pathLst>
              <a:path w="10124440">
                <a:moveTo>
                  <a:pt x="0" y="0"/>
                </a:moveTo>
                <a:lnTo>
                  <a:pt x="10123932" y="0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>
            <a:endParaRPr sz="2149"/>
          </a:p>
        </p:txBody>
      </p:sp>
      <p:sp>
        <p:nvSpPr>
          <p:cNvPr id="16" name="object 16"/>
          <p:cNvSpPr/>
          <p:nvPr/>
        </p:nvSpPr>
        <p:spPr>
          <a:xfrm>
            <a:off x="1061091" y="2186950"/>
            <a:ext cx="10117442" cy="0"/>
          </a:xfrm>
          <a:custGeom>
            <a:avLst/>
            <a:gdLst/>
            <a:ahLst/>
            <a:cxnLst/>
            <a:rect l="l" t="t" r="r" b="b"/>
            <a:pathLst>
              <a:path w="10124440">
                <a:moveTo>
                  <a:pt x="0" y="0"/>
                </a:moveTo>
                <a:lnTo>
                  <a:pt x="10123932" y="0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>
            <a:endParaRPr sz="2149"/>
          </a:p>
        </p:txBody>
      </p:sp>
      <p:sp>
        <p:nvSpPr>
          <p:cNvPr id="17" name="object 17"/>
          <p:cNvSpPr/>
          <p:nvPr/>
        </p:nvSpPr>
        <p:spPr>
          <a:xfrm>
            <a:off x="1061091" y="1934141"/>
            <a:ext cx="10117442" cy="0"/>
          </a:xfrm>
          <a:custGeom>
            <a:avLst/>
            <a:gdLst/>
            <a:ahLst/>
            <a:cxnLst/>
            <a:rect l="l" t="t" r="r" b="b"/>
            <a:pathLst>
              <a:path w="10124440">
                <a:moveTo>
                  <a:pt x="0" y="0"/>
                </a:moveTo>
                <a:lnTo>
                  <a:pt x="10123932" y="0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>
            <a:endParaRPr sz="2149"/>
          </a:p>
        </p:txBody>
      </p:sp>
      <p:sp>
        <p:nvSpPr>
          <p:cNvPr id="18" name="object 18"/>
          <p:cNvSpPr/>
          <p:nvPr/>
        </p:nvSpPr>
        <p:spPr>
          <a:xfrm>
            <a:off x="1061091" y="1682855"/>
            <a:ext cx="10117442" cy="0"/>
          </a:xfrm>
          <a:custGeom>
            <a:avLst/>
            <a:gdLst/>
            <a:ahLst/>
            <a:cxnLst/>
            <a:rect l="l" t="t" r="r" b="b"/>
            <a:pathLst>
              <a:path w="10124440">
                <a:moveTo>
                  <a:pt x="0" y="0"/>
                </a:moveTo>
                <a:lnTo>
                  <a:pt x="10123932" y="0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>
            <a:endParaRPr sz="2149"/>
          </a:p>
        </p:txBody>
      </p:sp>
      <p:sp>
        <p:nvSpPr>
          <p:cNvPr id="19" name="object 19"/>
          <p:cNvSpPr/>
          <p:nvPr/>
        </p:nvSpPr>
        <p:spPr>
          <a:xfrm>
            <a:off x="1061091" y="4961759"/>
            <a:ext cx="10117442" cy="0"/>
          </a:xfrm>
          <a:custGeom>
            <a:avLst/>
            <a:gdLst/>
            <a:ahLst/>
            <a:cxnLst/>
            <a:rect l="l" t="t" r="r" b="b"/>
            <a:pathLst>
              <a:path w="10124440">
                <a:moveTo>
                  <a:pt x="0" y="0"/>
                </a:moveTo>
                <a:lnTo>
                  <a:pt x="10123932" y="0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>
            <a:endParaRPr sz="2149"/>
          </a:p>
        </p:txBody>
      </p:sp>
      <p:grpSp>
        <p:nvGrpSpPr>
          <p:cNvPr id="20" name="object 20"/>
          <p:cNvGrpSpPr/>
          <p:nvPr/>
        </p:nvGrpSpPr>
        <p:grpSpPr>
          <a:xfrm>
            <a:off x="1291563" y="2786230"/>
            <a:ext cx="8592719" cy="1959651"/>
            <a:chOff x="1289811" y="2788157"/>
            <a:chExt cx="8598663" cy="1961007"/>
          </a:xfrm>
        </p:grpSpPr>
        <p:sp>
          <p:nvSpPr>
            <p:cNvPr id="21" name="object 21"/>
            <p:cNvSpPr/>
            <p:nvPr/>
          </p:nvSpPr>
          <p:spPr>
            <a:xfrm>
              <a:off x="1326641" y="3141298"/>
              <a:ext cx="7934239" cy="1571799"/>
            </a:xfrm>
            <a:custGeom>
              <a:avLst/>
              <a:gdLst/>
              <a:ahLst/>
              <a:cxnLst/>
              <a:rect l="l" t="t" r="r" b="b"/>
              <a:pathLst>
                <a:path w="7992109" h="1565275">
                  <a:moveTo>
                    <a:pt x="0" y="1565148"/>
                  </a:moveTo>
                  <a:lnTo>
                    <a:pt x="531876" y="1565148"/>
                  </a:lnTo>
                  <a:lnTo>
                    <a:pt x="1065276" y="1464564"/>
                  </a:lnTo>
                  <a:lnTo>
                    <a:pt x="1597152" y="1362456"/>
                  </a:lnTo>
                  <a:lnTo>
                    <a:pt x="2130552" y="1110996"/>
                  </a:lnTo>
                  <a:lnTo>
                    <a:pt x="2663952" y="807720"/>
                  </a:lnTo>
                  <a:lnTo>
                    <a:pt x="3195828" y="707136"/>
                  </a:lnTo>
                  <a:lnTo>
                    <a:pt x="3729228" y="707136"/>
                  </a:lnTo>
                  <a:lnTo>
                    <a:pt x="4261104" y="707136"/>
                  </a:lnTo>
                  <a:lnTo>
                    <a:pt x="4794504" y="605028"/>
                  </a:lnTo>
                  <a:lnTo>
                    <a:pt x="5327904" y="605028"/>
                  </a:lnTo>
                  <a:lnTo>
                    <a:pt x="5859780" y="454151"/>
                  </a:lnTo>
                  <a:lnTo>
                    <a:pt x="6393180" y="454151"/>
                  </a:lnTo>
                  <a:lnTo>
                    <a:pt x="6926580" y="303275"/>
                  </a:lnTo>
                  <a:lnTo>
                    <a:pt x="7458456" y="100584"/>
                  </a:lnTo>
                  <a:lnTo>
                    <a:pt x="7991856" y="0"/>
                  </a:lnTo>
                </a:path>
              </a:pathLst>
            </a:custGeom>
            <a:ln w="28956">
              <a:solidFill>
                <a:srgbClr val="E1001A"/>
              </a:solidFill>
            </a:ln>
          </p:spPr>
          <p:txBody>
            <a:bodyPr wrap="square" lIns="0" tIns="0" rIns="0" bIns="0" rtlCol="0"/>
            <a:lstStyle/>
            <a:p>
              <a:endParaRPr sz="2149" dirty="0"/>
            </a:p>
          </p:txBody>
        </p:sp>
        <p:sp>
          <p:nvSpPr>
            <p:cNvPr id="22" name="object 22"/>
            <p:cNvSpPr/>
            <p:nvPr/>
          </p:nvSpPr>
          <p:spPr>
            <a:xfrm>
              <a:off x="1289811" y="4676012"/>
              <a:ext cx="73151" cy="73152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 sz="2149"/>
            </a:p>
          </p:txBody>
        </p:sp>
        <p:sp>
          <p:nvSpPr>
            <p:cNvPr id="23" name="object 23"/>
            <p:cNvSpPr/>
            <p:nvPr/>
          </p:nvSpPr>
          <p:spPr>
            <a:xfrm>
              <a:off x="1823211" y="4676012"/>
              <a:ext cx="73152" cy="73152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 sz="2149"/>
            </a:p>
          </p:txBody>
        </p:sp>
        <p:sp>
          <p:nvSpPr>
            <p:cNvPr id="24" name="object 24"/>
            <p:cNvSpPr/>
            <p:nvPr/>
          </p:nvSpPr>
          <p:spPr>
            <a:xfrm>
              <a:off x="2355087" y="4575428"/>
              <a:ext cx="73152" cy="73152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 sz="2149"/>
            </a:p>
          </p:txBody>
        </p:sp>
        <p:sp>
          <p:nvSpPr>
            <p:cNvPr id="25" name="object 25"/>
            <p:cNvSpPr/>
            <p:nvPr/>
          </p:nvSpPr>
          <p:spPr>
            <a:xfrm>
              <a:off x="2888487" y="4474844"/>
              <a:ext cx="73152" cy="73152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 sz="2149"/>
            </a:p>
          </p:txBody>
        </p:sp>
        <p:sp>
          <p:nvSpPr>
            <p:cNvPr id="26" name="object 26"/>
            <p:cNvSpPr/>
            <p:nvPr/>
          </p:nvSpPr>
          <p:spPr>
            <a:xfrm>
              <a:off x="3421888" y="4221860"/>
              <a:ext cx="73151" cy="73152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 sz="2149"/>
            </a:p>
          </p:txBody>
        </p:sp>
        <p:sp>
          <p:nvSpPr>
            <p:cNvPr id="27" name="object 27"/>
            <p:cNvSpPr/>
            <p:nvPr/>
          </p:nvSpPr>
          <p:spPr>
            <a:xfrm>
              <a:off x="3953763" y="3918584"/>
              <a:ext cx="73152" cy="73152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 sz="2149"/>
            </a:p>
          </p:txBody>
        </p:sp>
        <p:sp>
          <p:nvSpPr>
            <p:cNvPr id="28" name="object 28"/>
            <p:cNvSpPr/>
            <p:nvPr/>
          </p:nvSpPr>
          <p:spPr>
            <a:xfrm>
              <a:off x="4487163" y="3818000"/>
              <a:ext cx="73152" cy="73152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 sz="2149"/>
            </a:p>
          </p:txBody>
        </p:sp>
        <p:sp>
          <p:nvSpPr>
            <p:cNvPr id="29" name="object 29"/>
            <p:cNvSpPr/>
            <p:nvPr/>
          </p:nvSpPr>
          <p:spPr>
            <a:xfrm>
              <a:off x="5019040" y="3818000"/>
              <a:ext cx="73152" cy="73152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 sz="2149"/>
            </a:p>
          </p:txBody>
        </p:sp>
        <p:sp>
          <p:nvSpPr>
            <p:cNvPr id="30" name="object 30"/>
            <p:cNvSpPr/>
            <p:nvPr/>
          </p:nvSpPr>
          <p:spPr>
            <a:xfrm>
              <a:off x="5552440" y="3818000"/>
              <a:ext cx="73152" cy="73152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 sz="2149"/>
            </a:p>
          </p:txBody>
        </p:sp>
        <p:sp>
          <p:nvSpPr>
            <p:cNvPr id="31" name="object 31"/>
            <p:cNvSpPr/>
            <p:nvPr/>
          </p:nvSpPr>
          <p:spPr>
            <a:xfrm>
              <a:off x="6085840" y="3717416"/>
              <a:ext cx="73152" cy="73152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 sz="2149"/>
            </a:p>
          </p:txBody>
        </p:sp>
        <p:sp>
          <p:nvSpPr>
            <p:cNvPr id="32" name="object 32"/>
            <p:cNvSpPr/>
            <p:nvPr/>
          </p:nvSpPr>
          <p:spPr>
            <a:xfrm>
              <a:off x="6617715" y="3717416"/>
              <a:ext cx="73151" cy="73152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 sz="2149"/>
            </a:p>
          </p:txBody>
        </p:sp>
        <p:sp>
          <p:nvSpPr>
            <p:cNvPr id="33" name="object 33"/>
            <p:cNvSpPr/>
            <p:nvPr/>
          </p:nvSpPr>
          <p:spPr>
            <a:xfrm>
              <a:off x="7151115" y="3566540"/>
              <a:ext cx="73151" cy="73152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 sz="2149"/>
            </a:p>
          </p:txBody>
        </p:sp>
        <p:sp>
          <p:nvSpPr>
            <p:cNvPr id="34" name="object 34"/>
            <p:cNvSpPr/>
            <p:nvPr/>
          </p:nvSpPr>
          <p:spPr>
            <a:xfrm>
              <a:off x="7682991" y="3566540"/>
              <a:ext cx="73151" cy="73152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 sz="2149"/>
            </a:p>
          </p:txBody>
        </p:sp>
        <p:sp>
          <p:nvSpPr>
            <p:cNvPr id="35" name="object 35"/>
            <p:cNvSpPr/>
            <p:nvPr/>
          </p:nvSpPr>
          <p:spPr>
            <a:xfrm>
              <a:off x="8216392" y="3414140"/>
              <a:ext cx="73151" cy="73152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 sz="2149"/>
            </a:p>
          </p:txBody>
        </p:sp>
        <p:sp>
          <p:nvSpPr>
            <p:cNvPr id="36" name="object 36"/>
            <p:cNvSpPr/>
            <p:nvPr/>
          </p:nvSpPr>
          <p:spPr>
            <a:xfrm>
              <a:off x="8749792" y="3212972"/>
              <a:ext cx="73151" cy="73152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 sz="2149"/>
            </a:p>
          </p:txBody>
        </p:sp>
        <p:sp>
          <p:nvSpPr>
            <p:cNvPr id="38" name="object 38"/>
            <p:cNvSpPr/>
            <p:nvPr/>
          </p:nvSpPr>
          <p:spPr>
            <a:xfrm>
              <a:off x="9598914" y="2788157"/>
              <a:ext cx="289560" cy="289560"/>
            </a:xfrm>
            <a:custGeom>
              <a:avLst/>
              <a:gdLst/>
              <a:ahLst/>
              <a:cxnLst/>
              <a:rect l="l" t="t" r="r" b="b"/>
              <a:pathLst>
                <a:path w="289559" h="289560">
                  <a:moveTo>
                    <a:pt x="144779" y="0"/>
                  </a:moveTo>
                  <a:lnTo>
                    <a:pt x="98999" y="7376"/>
                  </a:lnTo>
                  <a:lnTo>
                    <a:pt x="59253" y="27919"/>
                  </a:lnTo>
                  <a:lnTo>
                    <a:pt x="27919" y="59253"/>
                  </a:lnTo>
                  <a:lnTo>
                    <a:pt x="7376" y="98999"/>
                  </a:lnTo>
                  <a:lnTo>
                    <a:pt x="0" y="144779"/>
                  </a:lnTo>
                  <a:lnTo>
                    <a:pt x="7376" y="190560"/>
                  </a:lnTo>
                  <a:lnTo>
                    <a:pt x="27919" y="230306"/>
                  </a:lnTo>
                  <a:lnTo>
                    <a:pt x="59253" y="261640"/>
                  </a:lnTo>
                  <a:lnTo>
                    <a:pt x="98999" y="282183"/>
                  </a:lnTo>
                  <a:lnTo>
                    <a:pt x="144779" y="289560"/>
                  </a:lnTo>
                  <a:lnTo>
                    <a:pt x="190560" y="282183"/>
                  </a:lnTo>
                  <a:lnTo>
                    <a:pt x="230306" y="261640"/>
                  </a:lnTo>
                  <a:lnTo>
                    <a:pt x="261640" y="230306"/>
                  </a:lnTo>
                  <a:lnTo>
                    <a:pt x="282183" y="190560"/>
                  </a:lnTo>
                  <a:lnTo>
                    <a:pt x="289559" y="144779"/>
                  </a:lnTo>
                  <a:lnTo>
                    <a:pt x="282183" y="98999"/>
                  </a:lnTo>
                  <a:lnTo>
                    <a:pt x="261640" y="59253"/>
                  </a:lnTo>
                  <a:lnTo>
                    <a:pt x="230306" y="27919"/>
                  </a:lnTo>
                  <a:lnTo>
                    <a:pt x="190560" y="7376"/>
                  </a:lnTo>
                  <a:lnTo>
                    <a:pt x="144779" y="0"/>
                  </a:lnTo>
                  <a:close/>
                </a:path>
              </a:pathLst>
            </a:custGeom>
            <a:solidFill>
              <a:srgbClr val="D7D7D7"/>
            </a:solidFill>
          </p:spPr>
          <p:txBody>
            <a:bodyPr wrap="square" lIns="0" tIns="0" rIns="0" bIns="0" rtlCol="0"/>
            <a:lstStyle/>
            <a:p>
              <a:endParaRPr sz="2149"/>
            </a:p>
          </p:txBody>
        </p:sp>
        <p:sp>
          <p:nvSpPr>
            <p:cNvPr id="39" name="object 39"/>
            <p:cNvSpPr/>
            <p:nvPr/>
          </p:nvSpPr>
          <p:spPr>
            <a:xfrm>
              <a:off x="9598914" y="2788157"/>
              <a:ext cx="289560" cy="289560"/>
            </a:xfrm>
            <a:custGeom>
              <a:avLst/>
              <a:gdLst/>
              <a:ahLst/>
              <a:cxnLst/>
              <a:rect l="l" t="t" r="r" b="b"/>
              <a:pathLst>
                <a:path w="289559" h="289560">
                  <a:moveTo>
                    <a:pt x="0" y="144779"/>
                  </a:moveTo>
                  <a:lnTo>
                    <a:pt x="7376" y="98999"/>
                  </a:lnTo>
                  <a:lnTo>
                    <a:pt x="27919" y="59253"/>
                  </a:lnTo>
                  <a:lnTo>
                    <a:pt x="59253" y="27919"/>
                  </a:lnTo>
                  <a:lnTo>
                    <a:pt x="98999" y="7376"/>
                  </a:lnTo>
                  <a:lnTo>
                    <a:pt x="144779" y="0"/>
                  </a:lnTo>
                  <a:lnTo>
                    <a:pt x="190560" y="7376"/>
                  </a:lnTo>
                  <a:lnTo>
                    <a:pt x="230306" y="27919"/>
                  </a:lnTo>
                  <a:lnTo>
                    <a:pt x="261640" y="59253"/>
                  </a:lnTo>
                  <a:lnTo>
                    <a:pt x="282183" y="98999"/>
                  </a:lnTo>
                  <a:lnTo>
                    <a:pt x="289559" y="144779"/>
                  </a:lnTo>
                  <a:lnTo>
                    <a:pt x="282183" y="190560"/>
                  </a:lnTo>
                  <a:lnTo>
                    <a:pt x="261640" y="230306"/>
                  </a:lnTo>
                  <a:lnTo>
                    <a:pt x="230306" y="261640"/>
                  </a:lnTo>
                  <a:lnTo>
                    <a:pt x="190560" y="282183"/>
                  </a:lnTo>
                  <a:lnTo>
                    <a:pt x="144779" y="289560"/>
                  </a:lnTo>
                  <a:lnTo>
                    <a:pt x="98999" y="282183"/>
                  </a:lnTo>
                  <a:lnTo>
                    <a:pt x="59253" y="261640"/>
                  </a:lnTo>
                  <a:lnTo>
                    <a:pt x="27919" y="230306"/>
                  </a:lnTo>
                  <a:lnTo>
                    <a:pt x="7376" y="190560"/>
                  </a:lnTo>
                  <a:lnTo>
                    <a:pt x="0" y="144779"/>
                  </a:lnTo>
                  <a:close/>
                </a:path>
              </a:pathLst>
            </a:custGeom>
            <a:ln w="25907">
              <a:solidFill>
                <a:srgbClr val="E1001A"/>
              </a:solidFill>
            </a:ln>
          </p:spPr>
          <p:txBody>
            <a:bodyPr wrap="square" lIns="0" tIns="0" rIns="0" bIns="0" rtlCol="0"/>
            <a:lstStyle/>
            <a:p>
              <a:endParaRPr sz="2149"/>
            </a:p>
          </p:txBody>
        </p:sp>
      </p:grpSp>
      <p:sp>
        <p:nvSpPr>
          <p:cNvPr id="40" name="object 40"/>
          <p:cNvSpPr txBox="1"/>
          <p:nvPr/>
        </p:nvSpPr>
        <p:spPr>
          <a:xfrm>
            <a:off x="749294" y="1495658"/>
            <a:ext cx="194810" cy="3600547"/>
          </a:xfrm>
          <a:prstGeom prst="rect">
            <a:avLst/>
          </a:prstGeom>
        </p:spPr>
        <p:txBody>
          <a:bodyPr vert="horz" wrap="square" lIns="0" tIns="82493" rIns="0" bIns="0" rtlCol="0">
            <a:spAutoFit/>
          </a:bodyPr>
          <a:lstStyle/>
          <a:p>
            <a:pPr marL="12691">
              <a:spcBef>
                <a:spcPts val="650"/>
              </a:spcBef>
            </a:pPr>
            <a:r>
              <a:rPr sz="1199" spc="-10" dirty="0">
                <a:solidFill>
                  <a:srgbClr val="585858"/>
                </a:solidFill>
                <a:latin typeface="Arial"/>
                <a:cs typeface="Arial"/>
              </a:rPr>
              <a:t>65</a:t>
            </a:r>
            <a:endParaRPr sz="1199">
              <a:latin typeface="Arial"/>
              <a:cs typeface="Arial"/>
            </a:endParaRPr>
          </a:p>
          <a:p>
            <a:pPr marL="12691">
              <a:spcBef>
                <a:spcPts val="550"/>
              </a:spcBef>
            </a:pPr>
            <a:r>
              <a:rPr sz="1199" spc="-15" dirty="0">
                <a:solidFill>
                  <a:srgbClr val="585858"/>
                </a:solidFill>
                <a:latin typeface="Arial"/>
                <a:cs typeface="Arial"/>
              </a:rPr>
              <a:t>60</a:t>
            </a:r>
            <a:endParaRPr sz="1199">
              <a:latin typeface="Arial"/>
              <a:cs typeface="Arial"/>
            </a:endParaRPr>
          </a:p>
          <a:p>
            <a:pPr marL="12691">
              <a:spcBef>
                <a:spcPts val="550"/>
              </a:spcBef>
            </a:pPr>
            <a:r>
              <a:rPr sz="1199" spc="-15" dirty="0">
                <a:solidFill>
                  <a:srgbClr val="585858"/>
                </a:solidFill>
                <a:latin typeface="Arial"/>
                <a:cs typeface="Arial"/>
              </a:rPr>
              <a:t>55</a:t>
            </a:r>
            <a:endParaRPr sz="1199">
              <a:latin typeface="Arial"/>
              <a:cs typeface="Arial"/>
            </a:endParaRPr>
          </a:p>
          <a:p>
            <a:pPr marL="12691">
              <a:spcBef>
                <a:spcPts val="545"/>
              </a:spcBef>
            </a:pPr>
            <a:r>
              <a:rPr sz="1199" spc="-15" dirty="0">
                <a:solidFill>
                  <a:srgbClr val="585858"/>
                </a:solidFill>
                <a:latin typeface="Arial"/>
                <a:cs typeface="Arial"/>
              </a:rPr>
              <a:t>50</a:t>
            </a:r>
            <a:endParaRPr sz="1199">
              <a:latin typeface="Arial"/>
              <a:cs typeface="Arial"/>
            </a:endParaRPr>
          </a:p>
          <a:p>
            <a:pPr marL="12691">
              <a:spcBef>
                <a:spcPts val="550"/>
              </a:spcBef>
            </a:pPr>
            <a:r>
              <a:rPr sz="1199" spc="-15" dirty="0">
                <a:solidFill>
                  <a:srgbClr val="585858"/>
                </a:solidFill>
                <a:latin typeface="Arial"/>
                <a:cs typeface="Arial"/>
              </a:rPr>
              <a:t>45</a:t>
            </a:r>
            <a:endParaRPr sz="1199">
              <a:latin typeface="Arial"/>
              <a:cs typeface="Arial"/>
            </a:endParaRPr>
          </a:p>
          <a:p>
            <a:pPr marL="12691">
              <a:spcBef>
                <a:spcPts val="545"/>
              </a:spcBef>
            </a:pPr>
            <a:r>
              <a:rPr sz="1199" spc="-15" dirty="0">
                <a:solidFill>
                  <a:srgbClr val="585858"/>
                </a:solidFill>
                <a:latin typeface="Arial"/>
                <a:cs typeface="Arial"/>
              </a:rPr>
              <a:t>40</a:t>
            </a:r>
            <a:endParaRPr sz="1199">
              <a:latin typeface="Arial"/>
              <a:cs typeface="Arial"/>
            </a:endParaRPr>
          </a:p>
          <a:p>
            <a:pPr marL="12691">
              <a:spcBef>
                <a:spcPts val="550"/>
              </a:spcBef>
            </a:pPr>
            <a:r>
              <a:rPr sz="1199" spc="-15" dirty="0">
                <a:solidFill>
                  <a:srgbClr val="585858"/>
                </a:solidFill>
                <a:latin typeface="Arial"/>
                <a:cs typeface="Arial"/>
              </a:rPr>
              <a:t>35</a:t>
            </a:r>
            <a:endParaRPr sz="1199">
              <a:latin typeface="Arial"/>
              <a:cs typeface="Arial"/>
            </a:endParaRPr>
          </a:p>
          <a:p>
            <a:pPr marL="12691">
              <a:spcBef>
                <a:spcPts val="550"/>
              </a:spcBef>
            </a:pPr>
            <a:r>
              <a:rPr sz="1199" spc="-15" dirty="0">
                <a:solidFill>
                  <a:srgbClr val="585858"/>
                </a:solidFill>
                <a:latin typeface="Arial"/>
                <a:cs typeface="Arial"/>
              </a:rPr>
              <a:t>30</a:t>
            </a:r>
            <a:endParaRPr sz="1199">
              <a:latin typeface="Arial"/>
              <a:cs typeface="Arial"/>
            </a:endParaRPr>
          </a:p>
          <a:p>
            <a:pPr marL="12691">
              <a:spcBef>
                <a:spcPts val="545"/>
              </a:spcBef>
            </a:pPr>
            <a:r>
              <a:rPr sz="1199" spc="-15" dirty="0">
                <a:solidFill>
                  <a:srgbClr val="585858"/>
                </a:solidFill>
                <a:latin typeface="Arial"/>
                <a:cs typeface="Arial"/>
              </a:rPr>
              <a:t>25</a:t>
            </a:r>
            <a:endParaRPr sz="1199">
              <a:latin typeface="Arial"/>
              <a:cs typeface="Arial"/>
            </a:endParaRPr>
          </a:p>
          <a:p>
            <a:pPr marL="12691">
              <a:spcBef>
                <a:spcPts val="550"/>
              </a:spcBef>
            </a:pPr>
            <a:r>
              <a:rPr sz="1199" spc="-15" dirty="0">
                <a:solidFill>
                  <a:srgbClr val="585858"/>
                </a:solidFill>
                <a:latin typeface="Arial"/>
                <a:cs typeface="Arial"/>
              </a:rPr>
              <a:t>20</a:t>
            </a:r>
            <a:endParaRPr sz="1199">
              <a:latin typeface="Arial"/>
              <a:cs typeface="Arial"/>
            </a:endParaRPr>
          </a:p>
          <a:p>
            <a:pPr marL="12691">
              <a:spcBef>
                <a:spcPts val="545"/>
              </a:spcBef>
            </a:pPr>
            <a:r>
              <a:rPr sz="1199" spc="-15" dirty="0">
                <a:solidFill>
                  <a:srgbClr val="585858"/>
                </a:solidFill>
                <a:latin typeface="Arial"/>
                <a:cs typeface="Arial"/>
              </a:rPr>
              <a:t>15</a:t>
            </a:r>
            <a:endParaRPr sz="1199">
              <a:latin typeface="Arial"/>
              <a:cs typeface="Arial"/>
            </a:endParaRPr>
          </a:p>
          <a:p>
            <a:pPr marL="12691">
              <a:spcBef>
                <a:spcPts val="550"/>
              </a:spcBef>
            </a:pPr>
            <a:r>
              <a:rPr sz="1199" spc="-15" dirty="0">
                <a:solidFill>
                  <a:srgbClr val="585858"/>
                </a:solidFill>
                <a:latin typeface="Arial"/>
                <a:cs typeface="Arial"/>
              </a:rPr>
              <a:t>10</a:t>
            </a:r>
            <a:endParaRPr sz="1199">
              <a:latin typeface="Arial"/>
              <a:cs typeface="Arial"/>
            </a:endParaRPr>
          </a:p>
          <a:p>
            <a:pPr marL="96452">
              <a:spcBef>
                <a:spcPts val="545"/>
              </a:spcBef>
            </a:pPr>
            <a:r>
              <a:rPr sz="1199" spc="-5" dirty="0">
                <a:solidFill>
                  <a:srgbClr val="585858"/>
                </a:solidFill>
                <a:latin typeface="Arial"/>
                <a:cs typeface="Arial"/>
              </a:rPr>
              <a:t>5</a:t>
            </a:r>
            <a:endParaRPr sz="1199">
              <a:latin typeface="Arial"/>
              <a:cs typeface="Arial"/>
            </a:endParaRPr>
          </a:p>
          <a:p>
            <a:pPr marL="96452">
              <a:spcBef>
                <a:spcPts val="550"/>
              </a:spcBef>
            </a:pPr>
            <a:r>
              <a:rPr sz="1199" spc="-5" dirty="0">
                <a:solidFill>
                  <a:srgbClr val="585858"/>
                </a:solidFill>
                <a:latin typeface="Arial"/>
                <a:cs typeface="Arial"/>
              </a:rPr>
              <a:t>0</a:t>
            </a:r>
            <a:endParaRPr sz="1199">
              <a:latin typeface="Arial"/>
              <a:cs typeface="Arial"/>
            </a:endParaRPr>
          </a:p>
        </p:txBody>
      </p:sp>
      <p:sp>
        <p:nvSpPr>
          <p:cNvPr id="41" name="object 41"/>
          <p:cNvSpPr/>
          <p:nvPr/>
        </p:nvSpPr>
        <p:spPr>
          <a:xfrm>
            <a:off x="985946" y="5072046"/>
            <a:ext cx="356623" cy="356623"/>
          </a:xfrm>
          <a:custGeom>
            <a:avLst/>
            <a:gdLst/>
            <a:ahLst/>
            <a:cxnLst/>
            <a:rect l="l" t="t" r="r" b="b"/>
            <a:pathLst>
              <a:path w="356869" h="356870">
                <a:moveTo>
                  <a:pt x="27622" y="275589"/>
                </a:moveTo>
                <a:lnTo>
                  <a:pt x="23494" y="275589"/>
                </a:lnTo>
                <a:lnTo>
                  <a:pt x="15544" y="278129"/>
                </a:lnTo>
                <a:lnTo>
                  <a:pt x="11836" y="279400"/>
                </a:lnTo>
                <a:lnTo>
                  <a:pt x="3746" y="288289"/>
                </a:lnTo>
                <a:lnTo>
                  <a:pt x="1130" y="293369"/>
                </a:lnTo>
                <a:lnTo>
                  <a:pt x="0" y="304800"/>
                </a:lnTo>
                <a:lnTo>
                  <a:pt x="1244" y="309879"/>
                </a:lnTo>
                <a:lnTo>
                  <a:pt x="20231" y="336550"/>
                </a:lnTo>
                <a:lnTo>
                  <a:pt x="29020" y="345439"/>
                </a:lnTo>
                <a:lnTo>
                  <a:pt x="37345" y="350519"/>
                </a:lnTo>
                <a:lnTo>
                  <a:pt x="45207" y="354329"/>
                </a:lnTo>
                <a:lnTo>
                  <a:pt x="52603" y="356869"/>
                </a:lnTo>
                <a:lnTo>
                  <a:pt x="60553" y="356869"/>
                </a:lnTo>
                <a:lnTo>
                  <a:pt x="67602" y="354329"/>
                </a:lnTo>
                <a:lnTo>
                  <a:pt x="75755" y="346709"/>
                </a:lnTo>
                <a:lnTo>
                  <a:pt x="52997" y="346709"/>
                </a:lnTo>
                <a:lnTo>
                  <a:pt x="48110" y="344169"/>
                </a:lnTo>
                <a:lnTo>
                  <a:pt x="42368" y="341629"/>
                </a:lnTo>
                <a:lnTo>
                  <a:pt x="35771" y="335279"/>
                </a:lnTo>
                <a:lnTo>
                  <a:pt x="28321" y="328929"/>
                </a:lnTo>
                <a:lnTo>
                  <a:pt x="9855" y="298450"/>
                </a:lnTo>
                <a:lnTo>
                  <a:pt x="11214" y="293369"/>
                </a:lnTo>
                <a:lnTo>
                  <a:pt x="14820" y="289559"/>
                </a:lnTo>
                <a:lnTo>
                  <a:pt x="18491" y="285750"/>
                </a:lnTo>
                <a:lnTo>
                  <a:pt x="23291" y="284479"/>
                </a:lnTo>
                <a:lnTo>
                  <a:pt x="50114" y="284479"/>
                </a:lnTo>
                <a:lnTo>
                  <a:pt x="45415" y="281939"/>
                </a:lnTo>
                <a:lnTo>
                  <a:pt x="40716" y="278129"/>
                </a:lnTo>
                <a:lnTo>
                  <a:pt x="36220" y="276859"/>
                </a:lnTo>
                <a:lnTo>
                  <a:pt x="27622" y="275589"/>
                </a:lnTo>
                <a:close/>
              </a:path>
              <a:path w="356869" h="356870">
                <a:moveTo>
                  <a:pt x="50114" y="284479"/>
                </a:moveTo>
                <a:lnTo>
                  <a:pt x="23291" y="284479"/>
                </a:lnTo>
                <a:lnTo>
                  <a:pt x="29209" y="285750"/>
                </a:lnTo>
                <a:lnTo>
                  <a:pt x="34089" y="287019"/>
                </a:lnTo>
                <a:lnTo>
                  <a:pt x="66090" y="317500"/>
                </a:lnTo>
                <a:lnTo>
                  <a:pt x="72212" y="334009"/>
                </a:lnTo>
                <a:lnTo>
                  <a:pt x="70929" y="339089"/>
                </a:lnTo>
                <a:lnTo>
                  <a:pt x="63703" y="345439"/>
                </a:lnTo>
                <a:lnTo>
                  <a:pt x="58928" y="346709"/>
                </a:lnTo>
                <a:lnTo>
                  <a:pt x="75755" y="346709"/>
                </a:lnTo>
                <a:lnTo>
                  <a:pt x="78473" y="344169"/>
                </a:lnTo>
                <a:lnTo>
                  <a:pt x="81089" y="339089"/>
                </a:lnTo>
                <a:lnTo>
                  <a:pt x="82194" y="327659"/>
                </a:lnTo>
                <a:lnTo>
                  <a:pt x="80937" y="321309"/>
                </a:lnTo>
                <a:lnTo>
                  <a:pt x="77863" y="316229"/>
                </a:lnTo>
                <a:lnTo>
                  <a:pt x="75142" y="311150"/>
                </a:lnTo>
                <a:lnTo>
                  <a:pt x="71588" y="306069"/>
                </a:lnTo>
                <a:lnTo>
                  <a:pt x="67203" y="300989"/>
                </a:lnTo>
                <a:lnTo>
                  <a:pt x="61988" y="294639"/>
                </a:lnTo>
                <a:lnTo>
                  <a:pt x="55638" y="288289"/>
                </a:lnTo>
                <a:lnTo>
                  <a:pt x="50114" y="284479"/>
                </a:lnTo>
                <a:close/>
              </a:path>
              <a:path w="356869" h="356870">
                <a:moveTo>
                  <a:pt x="82384" y="223519"/>
                </a:moveTo>
                <a:lnTo>
                  <a:pt x="50980" y="248919"/>
                </a:lnTo>
                <a:lnTo>
                  <a:pt x="50939" y="255269"/>
                </a:lnTo>
                <a:lnTo>
                  <a:pt x="52790" y="262889"/>
                </a:lnTo>
                <a:lnTo>
                  <a:pt x="79175" y="297179"/>
                </a:lnTo>
                <a:lnTo>
                  <a:pt x="101104" y="307339"/>
                </a:lnTo>
                <a:lnTo>
                  <a:pt x="110058" y="307339"/>
                </a:lnTo>
                <a:lnTo>
                  <a:pt x="117805" y="304800"/>
                </a:lnTo>
                <a:lnTo>
                  <a:pt x="124358" y="298450"/>
                </a:lnTo>
                <a:lnTo>
                  <a:pt x="125636" y="297179"/>
                </a:lnTo>
                <a:lnTo>
                  <a:pt x="102450" y="297179"/>
                </a:lnTo>
                <a:lnTo>
                  <a:pt x="95199" y="294639"/>
                </a:lnTo>
                <a:lnTo>
                  <a:pt x="92036" y="292100"/>
                </a:lnTo>
                <a:lnTo>
                  <a:pt x="89331" y="289559"/>
                </a:lnTo>
                <a:lnTo>
                  <a:pt x="85191" y="285750"/>
                </a:lnTo>
                <a:lnTo>
                  <a:pt x="83096" y="280669"/>
                </a:lnTo>
                <a:lnTo>
                  <a:pt x="83058" y="278129"/>
                </a:lnTo>
                <a:lnTo>
                  <a:pt x="75831" y="278129"/>
                </a:lnTo>
                <a:lnTo>
                  <a:pt x="69481" y="271779"/>
                </a:lnTo>
                <a:lnTo>
                  <a:pt x="65290" y="266700"/>
                </a:lnTo>
                <a:lnTo>
                  <a:pt x="61214" y="256539"/>
                </a:lnTo>
                <a:lnTo>
                  <a:pt x="60540" y="251459"/>
                </a:lnTo>
                <a:lnTo>
                  <a:pt x="61696" y="243839"/>
                </a:lnTo>
                <a:lnTo>
                  <a:pt x="63195" y="241300"/>
                </a:lnTo>
                <a:lnTo>
                  <a:pt x="65697" y="238759"/>
                </a:lnTo>
                <a:lnTo>
                  <a:pt x="68821" y="236219"/>
                </a:lnTo>
                <a:lnTo>
                  <a:pt x="72555" y="233679"/>
                </a:lnTo>
                <a:lnTo>
                  <a:pt x="90741" y="233679"/>
                </a:lnTo>
                <a:lnTo>
                  <a:pt x="93827" y="229869"/>
                </a:lnTo>
                <a:lnTo>
                  <a:pt x="88214" y="224789"/>
                </a:lnTo>
                <a:lnTo>
                  <a:pt x="82384" y="223519"/>
                </a:lnTo>
                <a:close/>
              </a:path>
              <a:path w="356869" h="356870">
                <a:moveTo>
                  <a:pt x="123858" y="257809"/>
                </a:moveTo>
                <a:lnTo>
                  <a:pt x="105879" y="257809"/>
                </a:lnTo>
                <a:lnTo>
                  <a:pt x="110540" y="260350"/>
                </a:lnTo>
                <a:lnTo>
                  <a:pt x="114960" y="265429"/>
                </a:lnTo>
                <a:lnTo>
                  <a:pt x="119570" y="269239"/>
                </a:lnTo>
                <a:lnTo>
                  <a:pt x="122008" y="274319"/>
                </a:lnTo>
                <a:lnTo>
                  <a:pt x="122593" y="284479"/>
                </a:lnTo>
                <a:lnTo>
                  <a:pt x="121081" y="288289"/>
                </a:lnTo>
                <a:lnTo>
                  <a:pt x="115493" y="294639"/>
                </a:lnTo>
                <a:lnTo>
                  <a:pt x="112674" y="295909"/>
                </a:lnTo>
                <a:lnTo>
                  <a:pt x="105943" y="297179"/>
                </a:lnTo>
                <a:lnTo>
                  <a:pt x="125636" y="297179"/>
                </a:lnTo>
                <a:lnTo>
                  <a:pt x="128193" y="294639"/>
                </a:lnTo>
                <a:lnTo>
                  <a:pt x="130721" y="289559"/>
                </a:lnTo>
                <a:lnTo>
                  <a:pt x="133108" y="280669"/>
                </a:lnTo>
                <a:lnTo>
                  <a:pt x="132841" y="275589"/>
                </a:lnTo>
                <a:lnTo>
                  <a:pt x="129412" y="265429"/>
                </a:lnTo>
                <a:lnTo>
                  <a:pt x="126542" y="260350"/>
                </a:lnTo>
                <a:lnTo>
                  <a:pt x="123858" y="257809"/>
                </a:lnTo>
                <a:close/>
              </a:path>
              <a:path w="356869" h="356870">
                <a:moveTo>
                  <a:pt x="109575" y="246379"/>
                </a:moveTo>
                <a:lnTo>
                  <a:pt x="94500" y="246379"/>
                </a:lnTo>
                <a:lnTo>
                  <a:pt x="88112" y="248919"/>
                </a:lnTo>
                <a:lnTo>
                  <a:pt x="82867" y="254000"/>
                </a:lnTo>
                <a:lnTo>
                  <a:pt x="79870" y="257809"/>
                </a:lnTo>
                <a:lnTo>
                  <a:pt x="77698" y="260350"/>
                </a:lnTo>
                <a:lnTo>
                  <a:pt x="76365" y="265429"/>
                </a:lnTo>
                <a:lnTo>
                  <a:pt x="75018" y="269239"/>
                </a:lnTo>
                <a:lnTo>
                  <a:pt x="74841" y="273050"/>
                </a:lnTo>
                <a:lnTo>
                  <a:pt x="75831" y="278129"/>
                </a:lnTo>
                <a:lnTo>
                  <a:pt x="83058" y="278129"/>
                </a:lnTo>
                <a:lnTo>
                  <a:pt x="82943" y="270509"/>
                </a:lnTo>
                <a:lnTo>
                  <a:pt x="84683" y="266700"/>
                </a:lnTo>
                <a:lnTo>
                  <a:pt x="91821" y="259079"/>
                </a:lnTo>
                <a:lnTo>
                  <a:pt x="96062" y="257809"/>
                </a:lnTo>
                <a:lnTo>
                  <a:pt x="123858" y="257809"/>
                </a:lnTo>
                <a:lnTo>
                  <a:pt x="122516" y="256539"/>
                </a:lnTo>
                <a:lnTo>
                  <a:pt x="116408" y="250189"/>
                </a:lnTo>
                <a:lnTo>
                  <a:pt x="109575" y="246379"/>
                </a:lnTo>
                <a:close/>
              </a:path>
              <a:path w="356869" h="356870">
                <a:moveTo>
                  <a:pt x="108051" y="181609"/>
                </a:moveTo>
                <a:lnTo>
                  <a:pt x="101765" y="187959"/>
                </a:lnTo>
                <a:lnTo>
                  <a:pt x="149415" y="273050"/>
                </a:lnTo>
                <a:lnTo>
                  <a:pt x="155740" y="266700"/>
                </a:lnTo>
                <a:lnTo>
                  <a:pt x="108051" y="181609"/>
                </a:lnTo>
                <a:close/>
              </a:path>
              <a:path w="356869" h="356870">
                <a:moveTo>
                  <a:pt x="174091" y="158750"/>
                </a:moveTo>
                <a:lnTo>
                  <a:pt x="156425" y="158750"/>
                </a:lnTo>
                <a:lnTo>
                  <a:pt x="160159" y="160019"/>
                </a:lnTo>
                <a:lnTo>
                  <a:pt x="163283" y="163830"/>
                </a:lnTo>
                <a:lnTo>
                  <a:pt x="169481" y="190500"/>
                </a:lnTo>
                <a:lnTo>
                  <a:pt x="169257" y="195579"/>
                </a:lnTo>
                <a:lnTo>
                  <a:pt x="168516" y="204469"/>
                </a:lnTo>
                <a:lnTo>
                  <a:pt x="167703" y="212089"/>
                </a:lnTo>
                <a:lnTo>
                  <a:pt x="167617" y="220979"/>
                </a:lnTo>
                <a:lnTo>
                  <a:pt x="168351" y="229869"/>
                </a:lnTo>
                <a:lnTo>
                  <a:pt x="169468" y="233679"/>
                </a:lnTo>
                <a:lnTo>
                  <a:pt x="171272" y="237489"/>
                </a:lnTo>
                <a:lnTo>
                  <a:pt x="172351" y="240029"/>
                </a:lnTo>
                <a:lnTo>
                  <a:pt x="173862" y="242569"/>
                </a:lnTo>
                <a:lnTo>
                  <a:pt x="175818" y="243839"/>
                </a:lnTo>
                <a:lnTo>
                  <a:pt x="193771" y="226059"/>
                </a:lnTo>
                <a:lnTo>
                  <a:pt x="179171" y="226059"/>
                </a:lnTo>
                <a:lnTo>
                  <a:pt x="178625" y="223519"/>
                </a:lnTo>
                <a:lnTo>
                  <a:pt x="178308" y="220979"/>
                </a:lnTo>
                <a:lnTo>
                  <a:pt x="178168" y="215900"/>
                </a:lnTo>
                <a:lnTo>
                  <a:pt x="178511" y="209550"/>
                </a:lnTo>
                <a:lnTo>
                  <a:pt x="180136" y="190500"/>
                </a:lnTo>
                <a:lnTo>
                  <a:pt x="180323" y="185419"/>
                </a:lnTo>
                <a:lnTo>
                  <a:pt x="180263" y="180339"/>
                </a:lnTo>
                <a:lnTo>
                  <a:pt x="179806" y="172719"/>
                </a:lnTo>
                <a:lnTo>
                  <a:pt x="178943" y="168909"/>
                </a:lnTo>
                <a:lnTo>
                  <a:pt x="176085" y="161289"/>
                </a:lnTo>
                <a:lnTo>
                  <a:pt x="174091" y="158750"/>
                </a:lnTo>
                <a:close/>
              </a:path>
              <a:path w="356869" h="356870">
                <a:moveTo>
                  <a:pt x="90741" y="233679"/>
                </a:moveTo>
                <a:lnTo>
                  <a:pt x="72555" y="233679"/>
                </a:lnTo>
                <a:lnTo>
                  <a:pt x="76923" y="234950"/>
                </a:lnTo>
                <a:lnTo>
                  <a:pt x="79603" y="234950"/>
                </a:lnTo>
                <a:lnTo>
                  <a:pt x="82842" y="236219"/>
                </a:lnTo>
                <a:lnTo>
                  <a:pt x="86626" y="238759"/>
                </a:lnTo>
                <a:lnTo>
                  <a:pt x="90741" y="233679"/>
                </a:lnTo>
                <a:close/>
              </a:path>
              <a:path w="356869" h="356870">
                <a:moveTo>
                  <a:pt x="210578" y="194309"/>
                </a:moveTo>
                <a:lnTo>
                  <a:pt x="179171" y="226059"/>
                </a:lnTo>
                <a:lnTo>
                  <a:pt x="193771" y="226059"/>
                </a:lnTo>
                <a:lnTo>
                  <a:pt x="218135" y="201929"/>
                </a:lnTo>
                <a:lnTo>
                  <a:pt x="210578" y="194309"/>
                </a:lnTo>
                <a:close/>
              </a:path>
              <a:path w="356869" h="356870">
                <a:moveTo>
                  <a:pt x="160489" y="148589"/>
                </a:moveTo>
                <a:lnTo>
                  <a:pt x="146507" y="148589"/>
                </a:lnTo>
                <a:lnTo>
                  <a:pt x="139941" y="151130"/>
                </a:lnTo>
                <a:lnTo>
                  <a:pt x="133794" y="157480"/>
                </a:lnTo>
                <a:lnTo>
                  <a:pt x="127711" y="163830"/>
                </a:lnTo>
                <a:lnTo>
                  <a:pt x="124447" y="170180"/>
                </a:lnTo>
                <a:lnTo>
                  <a:pt x="123545" y="184150"/>
                </a:lnTo>
                <a:lnTo>
                  <a:pt x="126060" y="190500"/>
                </a:lnTo>
                <a:lnTo>
                  <a:pt x="131533" y="196850"/>
                </a:lnTo>
                <a:lnTo>
                  <a:pt x="140436" y="190500"/>
                </a:lnTo>
                <a:lnTo>
                  <a:pt x="136448" y="185419"/>
                </a:lnTo>
                <a:lnTo>
                  <a:pt x="134454" y="181609"/>
                </a:lnTo>
                <a:lnTo>
                  <a:pt x="134454" y="172719"/>
                </a:lnTo>
                <a:lnTo>
                  <a:pt x="136347" y="168909"/>
                </a:lnTo>
                <a:lnTo>
                  <a:pt x="140131" y="165100"/>
                </a:lnTo>
                <a:lnTo>
                  <a:pt x="143713" y="161289"/>
                </a:lnTo>
                <a:lnTo>
                  <a:pt x="147688" y="158750"/>
                </a:lnTo>
                <a:lnTo>
                  <a:pt x="174091" y="158750"/>
                </a:lnTo>
                <a:lnTo>
                  <a:pt x="171538" y="156209"/>
                </a:lnTo>
                <a:lnTo>
                  <a:pt x="166497" y="151130"/>
                </a:lnTo>
                <a:lnTo>
                  <a:pt x="160489" y="148589"/>
                </a:lnTo>
                <a:close/>
              </a:path>
              <a:path w="356869" h="356870">
                <a:moveTo>
                  <a:pt x="202196" y="100330"/>
                </a:moveTo>
                <a:lnTo>
                  <a:pt x="198069" y="100330"/>
                </a:lnTo>
                <a:lnTo>
                  <a:pt x="190119" y="102869"/>
                </a:lnTo>
                <a:lnTo>
                  <a:pt x="186410" y="105409"/>
                </a:lnTo>
                <a:lnTo>
                  <a:pt x="182981" y="109219"/>
                </a:lnTo>
                <a:lnTo>
                  <a:pt x="178320" y="113030"/>
                </a:lnTo>
                <a:lnTo>
                  <a:pt x="175704" y="118109"/>
                </a:lnTo>
                <a:lnTo>
                  <a:pt x="174574" y="129539"/>
                </a:lnTo>
                <a:lnTo>
                  <a:pt x="175818" y="135889"/>
                </a:lnTo>
                <a:lnTo>
                  <a:pt x="178866" y="142239"/>
                </a:lnTo>
                <a:lnTo>
                  <a:pt x="181585" y="146050"/>
                </a:lnTo>
                <a:lnTo>
                  <a:pt x="185151" y="151130"/>
                </a:lnTo>
                <a:lnTo>
                  <a:pt x="189562" y="156209"/>
                </a:lnTo>
                <a:lnTo>
                  <a:pt x="194818" y="162559"/>
                </a:lnTo>
                <a:lnTo>
                  <a:pt x="203599" y="170180"/>
                </a:lnTo>
                <a:lnTo>
                  <a:pt x="211921" y="176530"/>
                </a:lnTo>
                <a:lnTo>
                  <a:pt x="219781" y="180339"/>
                </a:lnTo>
                <a:lnTo>
                  <a:pt x="227177" y="181609"/>
                </a:lnTo>
                <a:lnTo>
                  <a:pt x="235127" y="182880"/>
                </a:lnTo>
                <a:lnTo>
                  <a:pt x="242189" y="180339"/>
                </a:lnTo>
                <a:lnTo>
                  <a:pt x="249427" y="172719"/>
                </a:lnTo>
                <a:lnTo>
                  <a:pt x="233502" y="172719"/>
                </a:lnTo>
                <a:lnTo>
                  <a:pt x="227571" y="171450"/>
                </a:lnTo>
                <a:lnTo>
                  <a:pt x="222685" y="170180"/>
                </a:lnTo>
                <a:lnTo>
                  <a:pt x="216942" y="166369"/>
                </a:lnTo>
                <a:lnTo>
                  <a:pt x="210345" y="161289"/>
                </a:lnTo>
                <a:lnTo>
                  <a:pt x="202895" y="153669"/>
                </a:lnTo>
                <a:lnTo>
                  <a:pt x="195882" y="147319"/>
                </a:lnTo>
                <a:lnTo>
                  <a:pt x="190617" y="139700"/>
                </a:lnTo>
                <a:lnTo>
                  <a:pt x="187100" y="133350"/>
                </a:lnTo>
                <a:lnTo>
                  <a:pt x="185331" y="128269"/>
                </a:lnTo>
                <a:lnTo>
                  <a:pt x="184429" y="123189"/>
                </a:lnTo>
                <a:lnTo>
                  <a:pt x="185788" y="119380"/>
                </a:lnTo>
                <a:lnTo>
                  <a:pt x="189395" y="115569"/>
                </a:lnTo>
                <a:lnTo>
                  <a:pt x="193065" y="111759"/>
                </a:lnTo>
                <a:lnTo>
                  <a:pt x="197865" y="110489"/>
                </a:lnTo>
                <a:lnTo>
                  <a:pt x="226069" y="110489"/>
                </a:lnTo>
                <a:lnTo>
                  <a:pt x="224688" y="109219"/>
                </a:lnTo>
                <a:lnTo>
                  <a:pt x="215290" y="104139"/>
                </a:lnTo>
                <a:lnTo>
                  <a:pt x="210794" y="102869"/>
                </a:lnTo>
                <a:lnTo>
                  <a:pt x="202196" y="100330"/>
                </a:lnTo>
                <a:close/>
              </a:path>
              <a:path w="356869" h="356870">
                <a:moveTo>
                  <a:pt x="226069" y="110489"/>
                </a:moveTo>
                <a:lnTo>
                  <a:pt x="197865" y="110489"/>
                </a:lnTo>
                <a:lnTo>
                  <a:pt x="203784" y="111759"/>
                </a:lnTo>
                <a:lnTo>
                  <a:pt x="208663" y="113030"/>
                </a:lnTo>
                <a:lnTo>
                  <a:pt x="240665" y="142239"/>
                </a:lnTo>
                <a:lnTo>
                  <a:pt x="246786" y="158750"/>
                </a:lnTo>
                <a:lnTo>
                  <a:pt x="245503" y="163830"/>
                </a:lnTo>
                <a:lnTo>
                  <a:pt x="238277" y="171450"/>
                </a:lnTo>
                <a:lnTo>
                  <a:pt x="233502" y="172719"/>
                </a:lnTo>
                <a:lnTo>
                  <a:pt x="249427" y="172719"/>
                </a:lnTo>
                <a:lnTo>
                  <a:pt x="253047" y="168909"/>
                </a:lnTo>
                <a:lnTo>
                  <a:pt x="255663" y="163830"/>
                </a:lnTo>
                <a:lnTo>
                  <a:pt x="256768" y="153669"/>
                </a:lnTo>
                <a:lnTo>
                  <a:pt x="255511" y="147319"/>
                </a:lnTo>
                <a:lnTo>
                  <a:pt x="236562" y="120650"/>
                </a:lnTo>
                <a:lnTo>
                  <a:pt x="230212" y="114300"/>
                </a:lnTo>
                <a:lnTo>
                  <a:pt x="226069" y="110489"/>
                </a:lnTo>
                <a:close/>
              </a:path>
              <a:path w="356869" h="356870">
                <a:moveTo>
                  <a:pt x="274319" y="58419"/>
                </a:moveTo>
                <a:lnTo>
                  <a:pt x="256641" y="58419"/>
                </a:lnTo>
                <a:lnTo>
                  <a:pt x="260388" y="59689"/>
                </a:lnTo>
                <a:lnTo>
                  <a:pt x="263499" y="63500"/>
                </a:lnTo>
                <a:lnTo>
                  <a:pt x="266471" y="66039"/>
                </a:lnTo>
                <a:lnTo>
                  <a:pt x="268401" y="71119"/>
                </a:lnTo>
                <a:lnTo>
                  <a:pt x="269290" y="76200"/>
                </a:lnTo>
                <a:lnTo>
                  <a:pt x="269755" y="81280"/>
                </a:lnTo>
                <a:lnTo>
                  <a:pt x="269705" y="90169"/>
                </a:lnTo>
                <a:lnTo>
                  <a:pt x="269480" y="95250"/>
                </a:lnTo>
                <a:lnTo>
                  <a:pt x="268744" y="104139"/>
                </a:lnTo>
                <a:lnTo>
                  <a:pt x="267919" y="111759"/>
                </a:lnTo>
                <a:lnTo>
                  <a:pt x="267833" y="120650"/>
                </a:lnTo>
                <a:lnTo>
                  <a:pt x="268566" y="129539"/>
                </a:lnTo>
                <a:lnTo>
                  <a:pt x="269684" y="134619"/>
                </a:lnTo>
                <a:lnTo>
                  <a:pt x="271487" y="138430"/>
                </a:lnTo>
                <a:lnTo>
                  <a:pt x="272567" y="140969"/>
                </a:lnTo>
                <a:lnTo>
                  <a:pt x="274078" y="142239"/>
                </a:lnTo>
                <a:lnTo>
                  <a:pt x="276034" y="144780"/>
                </a:lnTo>
                <a:lnTo>
                  <a:pt x="294725" y="125730"/>
                </a:lnTo>
                <a:lnTo>
                  <a:pt x="279400" y="125730"/>
                </a:lnTo>
                <a:lnTo>
                  <a:pt x="278841" y="123189"/>
                </a:lnTo>
                <a:lnTo>
                  <a:pt x="278523" y="120650"/>
                </a:lnTo>
                <a:lnTo>
                  <a:pt x="278418" y="116839"/>
                </a:lnTo>
                <a:lnTo>
                  <a:pt x="278521" y="113030"/>
                </a:lnTo>
                <a:lnTo>
                  <a:pt x="278726" y="109219"/>
                </a:lnTo>
                <a:lnTo>
                  <a:pt x="279488" y="101600"/>
                </a:lnTo>
                <a:lnTo>
                  <a:pt x="280352" y="90169"/>
                </a:lnTo>
                <a:lnTo>
                  <a:pt x="280547" y="85089"/>
                </a:lnTo>
                <a:lnTo>
                  <a:pt x="280568" y="81280"/>
                </a:lnTo>
                <a:lnTo>
                  <a:pt x="280034" y="72389"/>
                </a:lnTo>
                <a:lnTo>
                  <a:pt x="279158" y="68580"/>
                </a:lnTo>
                <a:lnTo>
                  <a:pt x="276313" y="60959"/>
                </a:lnTo>
                <a:lnTo>
                  <a:pt x="274319" y="58419"/>
                </a:lnTo>
                <a:close/>
              </a:path>
              <a:path w="356869" h="356870">
                <a:moveTo>
                  <a:pt x="310781" y="93980"/>
                </a:moveTo>
                <a:lnTo>
                  <a:pt x="279400" y="125730"/>
                </a:lnTo>
                <a:lnTo>
                  <a:pt x="294725" y="125730"/>
                </a:lnTo>
                <a:lnTo>
                  <a:pt x="318401" y="101600"/>
                </a:lnTo>
                <a:lnTo>
                  <a:pt x="310781" y="93980"/>
                </a:lnTo>
                <a:close/>
              </a:path>
              <a:path w="356869" h="356870">
                <a:moveTo>
                  <a:pt x="260705" y="48259"/>
                </a:moveTo>
                <a:lnTo>
                  <a:pt x="246722" y="48259"/>
                </a:lnTo>
                <a:lnTo>
                  <a:pt x="240156" y="52069"/>
                </a:lnTo>
                <a:lnTo>
                  <a:pt x="234022" y="58419"/>
                </a:lnTo>
                <a:lnTo>
                  <a:pt x="227939" y="63500"/>
                </a:lnTo>
                <a:lnTo>
                  <a:pt x="224662" y="69850"/>
                </a:lnTo>
                <a:lnTo>
                  <a:pt x="223761" y="83819"/>
                </a:lnTo>
                <a:lnTo>
                  <a:pt x="226275" y="90169"/>
                </a:lnTo>
                <a:lnTo>
                  <a:pt x="231749" y="96519"/>
                </a:lnTo>
                <a:lnTo>
                  <a:pt x="240652" y="90169"/>
                </a:lnTo>
                <a:lnTo>
                  <a:pt x="236664" y="85089"/>
                </a:lnTo>
                <a:lnTo>
                  <a:pt x="234670" y="81280"/>
                </a:lnTo>
                <a:lnTo>
                  <a:pt x="234670" y="72389"/>
                </a:lnTo>
                <a:lnTo>
                  <a:pt x="236562" y="68580"/>
                </a:lnTo>
                <a:lnTo>
                  <a:pt x="240347" y="64769"/>
                </a:lnTo>
                <a:lnTo>
                  <a:pt x="243928" y="60959"/>
                </a:lnTo>
                <a:lnTo>
                  <a:pt x="247903" y="58419"/>
                </a:lnTo>
                <a:lnTo>
                  <a:pt x="274319" y="58419"/>
                </a:lnTo>
                <a:lnTo>
                  <a:pt x="271754" y="55880"/>
                </a:lnTo>
                <a:lnTo>
                  <a:pt x="266712" y="50800"/>
                </a:lnTo>
                <a:lnTo>
                  <a:pt x="260705" y="48259"/>
                </a:lnTo>
                <a:close/>
              </a:path>
              <a:path w="356869" h="356870">
                <a:moveTo>
                  <a:pt x="313406" y="21589"/>
                </a:moveTo>
                <a:lnTo>
                  <a:pt x="298208" y="21589"/>
                </a:lnTo>
                <a:lnTo>
                  <a:pt x="348373" y="72389"/>
                </a:lnTo>
                <a:lnTo>
                  <a:pt x="356247" y="64769"/>
                </a:lnTo>
                <a:lnTo>
                  <a:pt x="313406" y="21589"/>
                </a:lnTo>
                <a:close/>
              </a:path>
              <a:path w="356869" h="356870">
                <a:moveTo>
                  <a:pt x="291985" y="0"/>
                </a:moveTo>
                <a:lnTo>
                  <a:pt x="286905" y="5080"/>
                </a:lnTo>
                <a:lnTo>
                  <a:pt x="288302" y="8889"/>
                </a:lnTo>
                <a:lnTo>
                  <a:pt x="288810" y="13969"/>
                </a:lnTo>
                <a:lnTo>
                  <a:pt x="288048" y="26669"/>
                </a:lnTo>
                <a:lnTo>
                  <a:pt x="286778" y="33019"/>
                </a:lnTo>
                <a:lnTo>
                  <a:pt x="284416" y="39369"/>
                </a:lnTo>
                <a:lnTo>
                  <a:pt x="291985" y="46989"/>
                </a:lnTo>
                <a:lnTo>
                  <a:pt x="293509" y="43180"/>
                </a:lnTo>
                <a:lnTo>
                  <a:pt x="294906" y="39369"/>
                </a:lnTo>
                <a:lnTo>
                  <a:pt x="297446" y="29209"/>
                </a:lnTo>
                <a:lnTo>
                  <a:pt x="298208" y="25400"/>
                </a:lnTo>
                <a:lnTo>
                  <a:pt x="298208" y="21589"/>
                </a:lnTo>
                <a:lnTo>
                  <a:pt x="313406" y="21589"/>
                </a:lnTo>
                <a:lnTo>
                  <a:pt x="291985" y="0"/>
                </a:lnTo>
                <a:close/>
              </a:path>
            </a:pathLst>
          </a:custGeom>
          <a:solidFill>
            <a:srgbClr val="585858"/>
          </a:solidFill>
        </p:spPr>
        <p:txBody>
          <a:bodyPr wrap="square" lIns="0" tIns="0" rIns="0" bIns="0" rtlCol="0"/>
          <a:lstStyle/>
          <a:p>
            <a:endParaRPr sz="2149"/>
          </a:p>
        </p:txBody>
      </p:sp>
      <p:sp>
        <p:nvSpPr>
          <p:cNvPr id="42" name="object 42"/>
          <p:cNvSpPr/>
          <p:nvPr/>
        </p:nvSpPr>
        <p:spPr>
          <a:xfrm>
            <a:off x="1518356" y="5072046"/>
            <a:ext cx="355989" cy="356623"/>
          </a:xfrm>
          <a:custGeom>
            <a:avLst/>
            <a:gdLst/>
            <a:ahLst/>
            <a:cxnLst/>
            <a:rect l="l" t="t" r="r" b="b"/>
            <a:pathLst>
              <a:path w="356235" h="356870">
                <a:moveTo>
                  <a:pt x="32003" y="275589"/>
                </a:moveTo>
                <a:lnTo>
                  <a:pt x="23494" y="275589"/>
                </a:lnTo>
                <a:lnTo>
                  <a:pt x="15620" y="278129"/>
                </a:lnTo>
                <a:lnTo>
                  <a:pt x="11810" y="279400"/>
                </a:lnTo>
                <a:lnTo>
                  <a:pt x="3809" y="288289"/>
                </a:lnTo>
                <a:lnTo>
                  <a:pt x="1142" y="293369"/>
                </a:lnTo>
                <a:lnTo>
                  <a:pt x="0" y="304800"/>
                </a:lnTo>
                <a:lnTo>
                  <a:pt x="1269" y="309879"/>
                </a:lnTo>
                <a:lnTo>
                  <a:pt x="20319" y="336550"/>
                </a:lnTo>
                <a:lnTo>
                  <a:pt x="29057" y="345439"/>
                </a:lnTo>
                <a:lnTo>
                  <a:pt x="37353" y="350519"/>
                </a:lnTo>
                <a:lnTo>
                  <a:pt x="45198" y="354329"/>
                </a:lnTo>
                <a:lnTo>
                  <a:pt x="52577" y="356869"/>
                </a:lnTo>
                <a:lnTo>
                  <a:pt x="60578" y="356869"/>
                </a:lnTo>
                <a:lnTo>
                  <a:pt x="67690" y="354329"/>
                </a:lnTo>
                <a:lnTo>
                  <a:pt x="73786" y="349250"/>
                </a:lnTo>
                <a:lnTo>
                  <a:pt x="76136" y="346709"/>
                </a:lnTo>
                <a:lnTo>
                  <a:pt x="53085" y="346709"/>
                </a:lnTo>
                <a:lnTo>
                  <a:pt x="48180" y="344169"/>
                </a:lnTo>
                <a:lnTo>
                  <a:pt x="42417" y="341629"/>
                </a:lnTo>
                <a:lnTo>
                  <a:pt x="35798" y="335279"/>
                </a:lnTo>
                <a:lnTo>
                  <a:pt x="28320" y="328929"/>
                </a:lnTo>
                <a:lnTo>
                  <a:pt x="9905" y="298450"/>
                </a:lnTo>
                <a:lnTo>
                  <a:pt x="11302" y="293369"/>
                </a:lnTo>
                <a:lnTo>
                  <a:pt x="18541" y="285750"/>
                </a:lnTo>
                <a:lnTo>
                  <a:pt x="23367" y="284479"/>
                </a:lnTo>
                <a:lnTo>
                  <a:pt x="50164" y="284479"/>
                </a:lnTo>
                <a:lnTo>
                  <a:pt x="45465" y="281939"/>
                </a:lnTo>
                <a:lnTo>
                  <a:pt x="40766" y="278129"/>
                </a:lnTo>
                <a:lnTo>
                  <a:pt x="36194" y="276859"/>
                </a:lnTo>
                <a:lnTo>
                  <a:pt x="32003" y="275589"/>
                </a:lnTo>
                <a:close/>
              </a:path>
              <a:path w="356235" h="356870">
                <a:moveTo>
                  <a:pt x="50164" y="284479"/>
                </a:moveTo>
                <a:lnTo>
                  <a:pt x="23367" y="284479"/>
                </a:lnTo>
                <a:lnTo>
                  <a:pt x="29209" y="285750"/>
                </a:lnTo>
                <a:lnTo>
                  <a:pt x="34115" y="287019"/>
                </a:lnTo>
                <a:lnTo>
                  <a:pt x="66135" y="317500"/>
                </a:lnTo>
                <a:lnTo>
                  <a:pt x="72262" y="334009"/>
                </a:lnTo>
                <a:lnTo>
                  <a:pt x="70992" y="339089"/>
                </a:lnTo>
                <a:lnTo>
                  <a:pt x="67309" y="341629"/>
                </a:lnTo>
                <a:lnTo>
                  <a:pt x="63753" y="345439"/>
                </a:lnTo>
                <a:lnTo>
                  <a:pt x="58927" y="346709"/>
                </a:lnTo>
                <a:lnTo>
                  <a:pt x="76136" y="346709"/>
                </a:lnTo>
                <a:lnTo>
                  <a:pt x="78485" y="344169"/>
                </a:lnTo>
                <a:lnTo>
                  <a:pt x="81152" y="339089"/>
                </a:lnTo>
                <a:lnTo>
                  <a:pt x="82168" y="327659"/>
                </a:lnTo>
                <a:lnTo>
                  <a:pt x="81025" y="321309"/>
                </a:lnTo>
                <a:lnTo>
                  <a:pt x="77850" y="316229"/>
                </a:lnTo>
                <a:lnTo>
                  <a:pt x="75156" y="311150"/>
                </a:lnTo>
                <a:lnTo>
                  <a:pt x="71627" y="306069"/>
                </a:lnTo>
                <a:lnTo>
                  <a:pt x="67242" y="300989"/>
                </a:lnTo>
                <a:lnTo>
                  <a:pt x="61975" y="294639"/>
                </a:lnTo>
                <a:lnTo>
                  <a:pt x="55625" y="288289"/>
                </a:lnTo>
                <a:lnTo>
                  <a:pt x="50164" y="284479"/>
                </a:lnTo>
                <a:close/>
              </a:path>
              <a:path w="356235" h="356870">
                <a:moveTo>
                  <a:pt x="87474" y="231139"/>
                </a:moveTo>
                <a:lnTo>
                  <a:pt x="77723" y="231139"/>
                </a:lnTo>
                <a:lnTo>
                  <a:pt x="78343" y="237489"/>
                </a:lnTo>
                <a:lnTo>
                  <a:pt x="88582" y="274319"/>
                </a:lnTo>
                <a:lnTo>
                  <a:pt x="103346" y="299719"/>
                </a:lnTo>
                <a:lnTo>
                  <a:pt x="107132" y="304800"/>
                </a:lnTo>
                <a:lnTo>
                  <a:pt x="110870" y="309879"/>
                </a:lnTo>
                <a:lnTo>
                  <a:pt x="118999" y="300989"/>
                </a:lnTo>
                <a:lnTo>
                  <a:pt x="113030" y="294639"/>
                </a:lnTo>
                <a:lnTo>
                  <a:pt x="108203" y="287019"/>
                </a:lnTo>
                <a:lnTo>
                  <a:pt x="91439" y="248919"/>
                </a:lnTo>
                <a:lnTo>
                  <a:pt x="87804" y="233679"/>
                </a:lnTo>
                <a:lnTo>
                  <a:pt x="87474" y="231139"/>
                </a:lnTo>
                <a:close/>
              </a:path>
              <a:path w="356235" h="356870">
                <a:moveTo>
                  <a:pt x="108076" y="181609"/>
                </a:moveTo>
                <a:lnTo>
                  <a:pt x="101853" y="187959"/>
                </a:lnTo>
                <a:lnTo>
                  <a:pt x="149478" y="273050"/>
                </a:lnTo>
                <a:lnTo>
                  <a:pt x="155828" y="266700"/>
                </a:lnTo>
                <a:lnTo>
                  <a:pt x="108076" y="181609"/>
                </a:lnTo>
                <a:close/>
              </a:path>
              <a:path w="356235" h="356870">
                <a:moveTo>
                  <a:pt x="80136" y="213359"/>
                </a:moveTo>
                <a:lnTo>
                  <a:pt x="38734" y="255269"/>
                </a:lnTo>
                <a:lnTo>
                  <a:pt x="46354" y="262889"/>
                </a:lnTo>
                <a:lnTo>
                  <a:pt x="77723" y="231139"/>
                </a:lnTo>
                <a:lnTo>
                  <a:pt x="87474" y="231139"/>
                </a:lnTo>
                <a:lnTo>
                  <a:pt x="86814" y="226059"/>
                </a:lnTo>
                <a:lnTo>
                  <a:pt x="86359" y="219709"/>
                </a:lnTo>
                <a:lnTo>
                  <a:pt x="80136" y="213359"/>
                </a:lnTo>
                <a:close/>
              </a:path>
              <a:path w="356235" h="356870">
                <a:moveTo>
                  <a:pt x="174116" y="158750"/>
                </a:moveTo>
                <a:lnTo>
                  <a:pt x="156463" y="158750"/>
                </a:lnTo>
                <a:lnTo>
                  <a:pt x="160146" y="160019"/>
                </a:lnTo>
                <a:lnTo>
                  <a:pt x="166243" y="166369"/>
                </a:lnTo>
                <a:lnTo>
                  <a:pt x="168275" y="171450"/>
                </a:lnTo>
                <a:lnTo>
                  <a:pt x="169163" y="176530"/>
                </a:lnTo>
                <a:lnTo>
                  <a:pt x="169464" y="180339"/>
                </a:lnTo>
                <a:lnTo>
                  <a:pt x="169496" y="190500"/>
                </a:lnTo>
                <a:lnTo>
                  <a:pt x="169271" y="195579"/>
                </a:lnTo>
                <a:lnTo>
                  <a:pt x="168528" y="204469"/>
                </a:lnTo>
                <a:lnTo>
                  <a:pt x="167766" y="212089"/>
                </a:lnTo>
                <a:lnTo>
                  <a:pt x="167639" y="220979"/>
                </a:lnTo>
                <a:lnTo>
                  <a:pt x="168020" y="224789"/>
                </a:lnTo>
                <a:lnTo>
                  <a:pt x="168401" y="229869"/>
                </a:lnTo>
                <a:lnTo>
                  <a:pt x="169544" y="233679"/>
                </a:lnTo>
                <a:lnTo>
                  <a:pt x="171322" y="237489"/>
                </a:lnTo>
                <a:lnTo>
                  <a:pt x="172338" y="240029"/>
                </a:lnTo>
                <a:lnTo>
                  <a:pt x="173862" y="242569"/>
                </a:lnTo>
                <a:lnTo>
                  <a:pt x="175894" y="243839"/>
                </a:lnTo>
                <a:lnTo>
                  <a:pt x="193836" y="226059"/>
                </a:lnTo>
                <a:lnTo>
                  <a:pt x="179196" y="226059"/>
                </a:lnTo>
                <a:lnTo>
                  <a:pt x="178688" y="223519"/>
                </a:lnTo>
                <a:lnTo>
                  <a:pt x="178307" y="220979"/>
                </a:lnTo>
                <a:lnTo>
                  <a:pt x="178181" y="215900"/>
                </a:lnTo>
                <a:lnTo>
                  <a:pt x="178562" y="209550"/>
                </a:lnTo>
                <a:lnTo>
                  <a:pt x="180212" y="190500"/>
                </a:lnTo>
                <a:lnTo>
                  <a:pt x="180424" y="184150"/>
                </a:lnTo>
                <a:lnTo>
                  <a:pt x="176149" y="161289"/>
                </a:lnTo>
                <a:lnTo>
                  <a:pt x="174116" y="158750"/>
                </a:lnTo>
                <a:close/>
              </a:path>
              <a:path w="356235" h="356870">
                <a:moveTo>
                  <a:pt x="210565" y="194309"/>
                </a:moveTo>
                <a:lnTo>
                  <a:pt x="179196" y="226059"/>
                </a:lnTo>
                <a:lnTo>
                  <a:pt x="193836" y="226059"/>
                </a:lnTo>
                <a:lnTo>
                  <a:pt x="218186" y="201929"/>
                </a:lnTo>
                <a:lnTo>
                  <a:pt x="210565" y="194309"/>
                </a:lnTo>
                <a:close/>
              </a:path>
              <a:path w="356235" h="356870">
                <a:moveTo>
                  <a:pt x="160527" y="148589"/>
                </a:moveTo>
                <a:lnTo>
                  <a:pt x="146557" y="148589"/>
                </a:lnTo>
                <a:lnTo>
                  <a:pt x="139953" y="151130"/>
                </a:lnTo>
                <a:lnTo>
                  <a:pt x="127762" y="163830"/>
                </a:lnTo>
                <a:lnTo>
                  <a:pt x="124459" y="170180"/>
                </a:lnTo>
                <a:lnTo>
                  <a:pt x="124078" y="177800"/>
                </a:lnTo>
                <a:lnTo>
                  <a:pt x="123570" y="184150"/>
                </a:lnTo>
                <a:lnTo>
                  <a:pt x="126111" y="190500"/>
                </a:lnTo>
                <a:lnTo>
                  <a:pt x="131571" y="196850"/>
                </a:lnTo>
                <a:lnTo>
                  <a:pt x="140462" y="190500"/>
                </a:lnTo>
                <a:lnTo>
                  <a:pt x="136525" y="185419"/>
                </a:lnTo>
                <a:lnTo>
                  <a:pt x="134493" y="181609"/>
                </a:lnTo>
                <a:lnTo>
                  <a:pt x="134493" y="172719"/>
                </a:lnTo>
                <a:lnTo>
                  <a:pt x="136397" y="168909"/>
                </a:lnTo>
                <a:lnTo>
                  <a:pt x="143763" y="161289"/>
                </a:lnTo>
                <a:lnTo>
                  <a:pt x="147700" y="158750"/>
                </a:lnTo>
                <a:lnTo>
                  <a:pt x="174116" y="158750"/>
                </a:lnTo>
                <a:lnTo>
                  <a:pt x="166496" y="151130"/>
                </a:lnTo>
                <a:lnTo>
                  <a:pt x="160527" y="148589"/>
                </a:lnTo>
                <a:close/>
              </a:path>
              <a:path w="356235" h="356870">
                <a:moveTo>
                  <a:pt x="202183" y="100330"/>
                </a:moveTo>
                <a:lnTo>
                  <a:pt x="198119" y="100330"/>
                </a:lnTo>
                <a:lnTo>
                  <a:pt x="194182" y="101600"/>
                </a:lnTo>
                <a:lnTo>
                  <a:pt x="190119" y="102869"/>
                </a:lnTo>
                <a:lnTo>
                  <a:pt x="186436" y="105409"/>
                </a:lnTo>
                <a:lnTo>
                  <a:pt x="183006" y="109219"/>
                </a:lnTo>
                <a:lnTo>
                  <a:pt x="178307" y="113030"/>
                </a:lnTo>
                <a:lnTo>
                  <a:pt x="175768" y="118109"/>
                </a:lnTo>
                <a:lnTo>
                  <a:pt x="174625" y="129539"/>
                </a:lnTo>
                <a:lnTo>
                  <a:pt x="175894" y="135889"/>
                </a:lnTo>
                <a:lnTo>
                  <a:pt x="178943" y="142239"/>
                </a:lnTo>
                <a:lnTo>
                  <a:pt x="181655" y="146050"/>
                </a:lnTo>
                <a:lnTo>
                  <a:pt x="185213" y="151130"/>
                </a:lnTo>
                <a:lnTo>
                  <a:pt x="189605" y="156209"/>
                </a:lnTo>
                <a:lnTo>
                  <a:pt x="194818" y="162559"/>
                </a:lnTo>
                <a:lnTo>
                  <a:pt x="203628" y="170180"/>
                </a:lnTo>
                <a:lnTo>
                  <a:pt x="211962" y="176530"/>
                </a:lnTo>
                <a:lnTo>
                  <a:pt x="219821" y="180339"/>
                </a:lnTo>
                <a:lnTo>
                  <a:pt x="227202" y="181609"/>
                </a:lnTo>
                <a:lnTo>
                  <a:pt x="235203" y="182880"/>
                </a:lnTo>
                <a:lnTo>
                  <a:pt x="242188" y="180339"/>
                </a:lnTo>
                <a:lnTo>
                  <a:pt x="249470" y="172719"/>
                </a:lnTo>
                <a:lnTo>
                  <a:pt x="233552" y="172719"/>
                </a:lnTo>
                <a:lnTo>
                  <a:pt x="227583" y="171450"/>
                </a:lnTo>
                <a:lnTo>
                  <a:pt x="222698" y="170180"/>
                </a:lnTo>
                <a:lnTo>
                  <a:pt x="216979" y="166369"/>
                </a:lnTo>
                <a:lnTo>
                  <a:pt x="210403" y="161289"/>
                </a:lnTo>
                <a:lnTo>
                  <a:pt x="202945" y="153669"/>
                </a:lnTo>
                <a:lnTo>
                  <a:pt x="195921" y="147319"/>
                </a:lnTo>
                <a:lnTo>
                  <a:pt x="190658" y="139700"/>
                </a:lnTo>
                <a:lnTo>
                  <a:pt x="187158" y="133350"/>
                </a:lnTo>
                <a:lnTo>
                  <a:pt x="185419" y="128269"/>
                </a:lnTo>
                <a:lnTo>
                  <a:pt x="184531" y="123189"/>
                </a:lnTo>
                <a:lnTo>
                  <a:pt x="185800" y="119380"/>
                </a:lnTo>
                <a:lnTo>
                  <a:pt x="193039" y="111759"/>
                </a:lnTo>
                <a:lnTo>
                  <a:pt x="197865" y="110489"/>
                </a:lnTo>
                <a:lnTo>
                  <a:pt x="226155" y="110489"/>
                </a:lnTo>
                <a:lnTo>
                  <a:pt x="224789" y="109219"/>
                </a:lnTo>
                <a:lnTo>
                  <a:pt x="219963" y="106680"/>
                </a:lnTo>
                <a:lnTo>
                  <a:pt x="215264" y="104139"/>
                </a:lnTo>
                <a:lnTo>
                  <a:pt x="202183" y="100330"/>
                </a:lnTo>
                <a:close/>
              </a:path>
              <a:path w="356235" h="356870">
                <a:moveTo>
                  <a:pt x="226155" y="110489"/>
                </a:moveTo>
                <a:lnTo>
                  <a:pt x="197865" y="110489"/>
                </a:lnTo>
                <a:lnTo>
                  <a:pt x="203834" y="111759"/>
                </a:lnTo>
                <a:lnTo>
                  <a:pt x="208720" y="113030"/>
                </a:lnTo>
                <a:lnTo>
                  <a:pt x="240680" y="142239"/>
                </a:lnTo>
                <a:lnTo>
                  <a:pt x="246887" y="158750"/>
                </a:lnTo>
                <a:lnTo>
                  <a:pt x="245490" y="163830"/>
                </a:lnTo>
                <a:lnTo>
                  <a:pt x="238378" y="171450"/>
                </a:lnTo>
                <a:lnTo>
                  <a:pt x="233552" y="172719"/>
                </a:lnTo>
                <a:lnTo>
                  <a:pt x="249470" y="172719"/>
                </a:lnTo>
                <a:lnTo>
                  <a:pt x="253111" y="168909"/>
                </a:lnTo>
                <a:lnTo>
                  <a:pt x="255650" y="163830"/>
                </a:lnTo>
                <a:lnTo>
                  <a:pt x="256286" y="158750"/>
                </a:lnTo>
                <a:lnTo>
                  <a:pt x="256794" y="153669"/>
                </a:lnTo>
                <a:lnTo>
                  <a:pt x="255524" y="147319"/>
                </a:lnTo>
                <a:lnTo>
                  <a:pt x="236600" y="120650"/>
                </a:lnTo>
                <a:lnTo>
                  <a:pt x="230250" y="114300"/>
                </a:lnTo>
                <a:lnTo>
                  <a:pt x="226155" y="110489"/>
                </a:lnTo>
                <a:close/>
              </a:path>
              <a:path w="356235" h="356870">
                <a:moveTo>
                  <a:pt x="274319" y="58419"/>
                </a:moveTo>
                <a:lnTo>
                  <a:pt x="256666" y="58419"/>
                </a:lnTo>
                <a:lnTo>
                  <a:pt x="260476" y="59689"/>
                </a:lnTo>
                <a:lnTo>
                  <a:pt x="263525" y="63500"/>
                </a:lnTo>
                <a:lnTo>
                  <a:pt x="266445" y="66039"/>
                </a:lnTo>
                <a:lnTo>
                  <a:pt x="268477" y="71119"/>
                </a:lnTo>
                <a:lnTo>
                  <a:pt x="269366" y="76200"/>
                </a:lnTo>
                <a:lnTo>
                  <a:pt x="269821" y="81280"/>
                </a:lnTo>
                <a:lnTo>
                  <a:pt x="269736" y="90169"/>
                </a:lnTo>
                <a:lnTo>
                  <a:pt x="269492" y="95250"/>
                </a:lnTo>
                <a:lnTo>
                  <a:pt x="268731" y="104139"/>
                </a:lnTo>
                <a:lnTo>
                  <a:pt x="267969" y="111759"/>
                </a:lnTo>
                <a:lnTo>
                  <a:pt x="267927" y="113030"/>
                </a:lnTo>
                <a:lnTo>
                  <a:pt x="267842" y="120650"/>
                </a:lnTo>
                <a:lnTo>
                  <a:pt x="268224" y="124459"/>
                </a:lnTo>
                <a:lnTo>
                  <a:pt x="268605" y="129539"/>
                </a:lnTo>
                <a:lnTo>
                  <a:pt x="269747" y="134619"/>
                </a:lnTo>
                <a:lnTo>
                  <a:pt x="271525" y="138430"/>
                </a:lnTo>
                <a:lnTo>
                  <a:pt x="272541" y="140969"/>
                </a:lnTo>
                <a:lnTo>
                  <a:pt x="274065" y="142239"/>
                </a:lnTo>
                <a:lnTo>
                  <a:pt x="276097" y="144780"/>
                </a:lnTo>
                <a:lnTo>
                  <a:pt x="294755" y="125730"/>
                </a:lnTo>
                <a:lnTo>
                  <a:pt x="279400" y="125730"/>
                </a:lnTo>
                <a:lnTo>
                  <a:pt x="278891" y="123189"/>
                </a:lnTo>
                <a:lnTo>
                  <a:pt x="278511" y="120650"/>
                </a:lnTo>
                <a:lnTo>
                  <a:pt x="278447" y="116839"/>
                </a:lnTo>
                <a:lnTo>
                  <a:pt x="278536" y="113030"/>
                </a:lnTo>
                <a:lnTo>
                  <a:pt x="278764" y="109219"/>
                </a:lnTo>
                <a:lnTo>
                  <a:pt x="279526" y="101600"/>
                </a:lnTo>
                <a:lnTo>
                  <a:pt x="280415" y="90169"/>
                </a:lnTo>
                <a:lnTo>
                  <a:pt x="280585" y="85089"/>
                </a:lnTo>
                <a:lnTo>
                  <a:pt x="280606" y="81280"/>
                </a:lnTo>
                <a:lnTo>
                  <a:pt x="280415" y="77469"/>
                </a:lnTo>
                <a:lnTo>
                  <a:pt x="280034" y="72389"/>
                </a:lnTo>
                <a:lnTo>
                  <a:pt x="279145" y="68580"/>
                </a:lnTo>
                <a:lnTo>
                  <a:pt x="276351" y="60959"/>
                </a:lnTo>
                <a:lnTo>
                  <a:pt x="274319" y="58419"/>
                </a:lnTo>
                <a:close/>
              </a:path>
              <a:path w="356235" h="356870">
                <a:moveTo>
                  <a:pt x="310895" y="93980"/>
                </a:moveTo>
                <a:lnTo>
                  <a:pt x="279400" y="125730"/>
                </a:lnTo>
                <a:lnTo>
                  <a:pt x="294755" y="125730"/>
                </a:lnTo>
                <a:lnTo>
                  <a:pt x="318388" y="101600"/>
                </a:lnTo>
                <a:lnTo>
                  <a:pt x="310895" y="93980"/>
                </a:lnTo>
                <a:close/>
              </a:path>
              <a:path w="356235" h="356870">
                <a:moveTo>
                  <a:pt x="260731" y="48259"/>
                </a:moveTo>
                <a:lnTo>
                  <a:pt x="246761" y="48259"/>
                </a:lnTo>
                <a:lnTo>
                  <a:pt x="240156" y="52069"/>
                </a:lnTo>
                <a:lnTo>
                  <a:pt x="234061" y="58419"/>
                </a:lnTo>
                <a:lnTo>
                  <a:pt x="227964" y="63500"/>
                </a:lnTo>
                <a:lnTo>
                  <a:pt x="224662" y="69850"/>
                </a:lnTo>
                <a:lnTo>
                  <a:pt x="224281" y="77469"/>
                </a:lnTo>
                <a:lnTo>
                  <a:pt x="223774" y="83819"/>
                </a:lnTo>
                <a:lnTo>
                  <a:pt x="226313" y="90169"/>
                </a:lnTo>
                <a:lnTo>
                  <a:pt x="231775" y="96519"/>
                </a:lnTo>
                <a:lnTo>
                  <a:pt x="240664" y="90169"/>
                </a:lnTo>
                <a:lnTo>
                  <a:pt x="236727" y="85089"/>
                </a:lnTo>
                <a:lnTo>
                  <a:pt x="234695" y="81280"/>
                </a:lnTo>
                <a:lnTo>
                  <a:pt x="234695" y="72389"/>
                </a:lnTo>
                <a:lnTo>
                  <a:pt x="236600" y="68580"/>
                </a:lnTo>
                <a:lnTo>
                  <a:pt x="243966" y="60959"/>
                </a:lnTo>
                <a:lnTo>
                  <a:pt x="247903" y="58419"/>
                </a:lnTo>
                <a:lnTo>
                  <a:pt x="274319" y="58419"/>
                </a:lnTo>
                <a:lnTo>
                  <a:pt x="266700" y="50800"/>
                </a:lnTo>
                <a:lnTo>
                  <a:pt x="260731" y="48259"/>
                </a:lnTo>
                <a:close/>
              </a:path>
              <a:path w="356235" h="356870">
                <a:moveTo>
                  <a:pt x="313393" y="21589"/>
                </a:moveTo>
                <a:lnTo>
                  <a:pt x="298322" y="21589"/>
                </a:lnTo>
                <a:lnTo>
                  <a:pt x="348361" y="72389"/>
                </a:lnTo>
                <a:lnTo>
                  <a:pt x="356234" y="64769"/>
                </a:lnTo>
                <a:lnTo>
                  <a:pt x="313393" y="21589"/>
                </a:lnTo>
                <a:close/>
              </a:path>
              <a:path w="356235" h="356870">
                <a:moveTo>
                  <a:pt x="291972" y="0"/>
                </a:moveTo>
                <a:lnTo>
                  <a:pt x="286893" y="5080"/>
                </a:lnTo>
                <a:lnTo>
                  <a:pt x="288289" y="8889"/>
                </a:lnTo>
                <a:lnTo>
                  <a:pt x="288797" y="13969"/>
                </a:lnTo>
                <a:lnTo>
                  <a:pt x="288416" y="20319"/>
                </a:lnTo>
                <a:lnTo>
                  <a:pt x="288163" y="26669"/>
                </a:lnTo>
                <a:lnTo>
                  <a:pt x="286765" y="33019"/>
                </a:lnTo>
                <a:lnTo>
                  <a:pt x="284480" y="39369"/>
                </a:lnTo>
                <a:lnTo>
                  <a:pt x="292100" y="46989"/>
                </a:lnTo>
                <a:lnTo>
                  <a:pt x="293624" y="43180"/>
                </a:lnTo>
                <a:lnTo>
                  <a:pt x="295020" y="39369"/>
                </a:lnTo>
                <a:lnTo>
                  <a:pt x="297561" y="29209"/>
                </a:lnTo>
                <a:lnTo>
                  <a:pt x="298195" y="25400"/>
                </a:lnTo>
                <a:lnTo>
                  <a:pt x="298322" y="21589"/>
                </a:lnTo>
                <a:lnTo>
                  <a:pt x="313393" y="21589"/>
                </a:lnTo>
                <a:lnTo>
                  <a:pt x="291972" y="0"/>
                </a:lnTo>
                <a:close/>
              </a:path>
            </a:pathLst>
          </a:custGeom>
          <a:solidFill>
            <a:srgbClr val="585858"/>
          </a:solidFill>
        </p:spPr>
        <p:txBody>
          <a:bodyPr wrap="square" lIns="0" tIns="0" rIns="0" bIns="0" rtlCol="0"/>
          <a:lstStyle/>
          <a:p>
            <a:endParaRPr sz="2149"/>
          </a:p>
        </p:txBody>
      </p:sp>
      <p:sp>
        <p:nvSpPr>
          <p:cNvPr id="43" name="object 43"/>
          <p:cNvSpPr/>
          <p:nvPr/>
        </p:nvSpPr>
        <p:spPr>
          <a:xfrm>
            <a:off x="2050879" y="5072046"/>
            <a:ext cx="355989" cy="356623"/>
          </a:xfrm>
          <a:custGeom>
            <a:avLst/>
            <a:gdLst/>
            <a:ahLst/>
            <a:cxnLst/>
            <a:rect l="l" t="t" r="r" b="b"/>
            <a:pathLst>
              <a:path w="356235" h="356870">
                <a:moveTo>
                  <a:pt x="27559" y="275589"/>
                </a:moveTo>
                <a:lnTo>
                  <a:pt x="23495" y="275589"/>
                </a:lnTo>
                <a:lnTo>
                  <a:pt x="19431" y="276859"/>
                </a:lnTo>
                <a:lnTo>
                  <a:pt x="0" y="304800"/>
                </a:lnTo>
                <a:lnTo>
                  <a:pt x="1143" y="309879"/>
                </a:lnTo>
                <a:lnTo>
                  <a:pt x="20193" y="336550"/>
                </a:lnTo>
                <a:lnTo>
                  <a:pt x="29003" y="345439"/>
                </a:lnTo>
                <a:lnTo>
                  <a:pt x="37337" y="350519"/>
                </a:lnTo>
                <a:lnTo>
                  <a:pt x="45196" y="354329"/>
                </a:lnTo>
                <a:lnTo>
                  <a:pt x="52578" y="356869"/>
                </a:lnTo>
                <a:lnTo>
                  <a:pt x="60452" y="356869"/>
                </a:lnTo>
                <a:lnTo>
                  <a:pt x="67564" y="354329"/>
                </a:lnTo>
                <a:lnTo>
                  <a:pt x="75755" y="346709"/>
                </a:lnTo>
                <a:lnTo>
                  <a:pt x="52959" y="346709"/>
                </a:lnTo>
                <a:lnTo>
                  <a:pt x="48055" y="344169"/>
                </a:lnTo>
                <a:lnTo>
                  <a:pt x="42306" y="341629"/>
                </a:lnTo>
                <a:lnTo>
                  <a:pt x="35724" y="335279"/>
                </a:lnTo>
                <a:lnTo>
                  <a:pt x="28321" y="328929"/>
                </a:lnTo>
                <a:lnTo>
                  <a:pt x="9779" y="298450"/>
                </a:lnTo>
                <a:lnTo>
                  <a:pt x="11176" y="293369"/>
                </a:lnTo>
                <a:lnTo>
                  <a:pt x="18415" y="285750"/>
                </a:lnTo>
                <a:lnTo>
                  <a:pt x="23241" y="284479"/>
                </a:lnTo>
                <a:lnTo>
                  <a:pt x="50038" y="284479"/>
                </a:lnTo>
                <a:lnTo>
                  <a:pt x="45339" y="281939"/>
                </a:lnTo>
                <a:lnTo>
                  <a:pt x="40640" y="278129"/>
                </a:lnTo>
                <a:lnTo>
                  <a:pt x="36195" y="276859"/>
                </a:lnTo>
                <a:lnTo>
                  <a:pt x="27559" y="275589"/>
                </a:lnTo>
                <a:close/>
              </a:path>
              <a:path w="356235" h="356870">
                <a:moveTo>
                  <a:pt x="50038" y="284479"/>
                </a:moveTo>
                <a:lnTo>
                  <a:pt x="23241" y="284479"/>
                </a:lnTo>
                <a:lnTo>
                  <a:pt x="29210" y="285750"/>
                </a:lnTo>
                <a:lnTo>
                  <a:pt x="34041" y="287019"/>
                </a:lnTo>
                <a:lnTo>
                  <a:pt x="66055" y="317500"/>
                </a:lnTo>
                <a:lnTo>
                  <a:pt x="72136" y="334009"/>
                </a:lnTo>
                <a:lnTo>
                  <a:pt x="70866" y="339089"/>
                </a:lnTo>
                <a:lnTo>
                  <a:pt x="67310" y="341629"/>
                </a:lnTo>
                <a:lnTo>
                  <a:pt x="63627" y="345439"/>
                </a:lnTo>
                <a:lnTo>
                  <a:pt x="58928" y="346709"/>
                </a:lnTo>
                <a:lnTo>
                  <a:pt x="75755" y="346709"/>
                </a:lnTo>
                <a:lnTo>
                  <a:pt x="78486" y="344169"/>
                </a:lnTo>
                <a:lnTo>
                  <a:pt x="81026" y="339089"/>
                </a:lnTo>
                <a:lnTo>
                  <a:pt x="82169" y="327659"/>
                </a:lnTo>
                <a:lnTo>
                  <a:pt x="80899" y="321309"/>
                </a:lnTo>
                <a:lnTo>
                  <a:pt x="77851" y="316229"/>
                </a:lnTo>
                <a:lnTo>
                  <a:pt x="75138" y="311150"/>
                </a:lnTo>
                <a:lnTo>
                  <a:pt x="71580" y="306069"/>
                </a:lnTo>
                <a:lnTo>
                  <a:pt x="67188" y="300989"/>
                </a:lnTo>
                <a:lnTo>
                  <a:pt x="61976" y="294639"/>
                </a:lnTo>
                <a:lnTo>
                  <a:pt x="55626" y="288289"/>
                </a:lnTo>
                <a:lnTo>
                  <a:pt x="50038" y="284479"/>
                </a:lnTo>
                <a:close/>
              </a:path>
              <a:path w="356235" h="356870">
                <a:moveTo>
                  <a:pt x="86529" y="271779"/>
                </a:moveTo>
                <a:lnTo>
                  <a:pt x="78740" y="271779"/>
                </a:lnTo>
                <a:lnTo>
                  <a:pt x="75819" y="276859"/>
                </a:lnTo>
                <a:lnTo>
                  <a:pt x="74803" y="281939"/>
                </a:lnTo>
                <a:lnTo>
                  <a:pt x="75438" y="287019"/>
                </a:lnTo>
                <a:lnTo>
                  <a:pt x="94869" y="308609"/>
                </a:lnTo>
                <a:lnTo>
                  <a:pt x="110109" y="308609"/>
                </a:lnTo>
                <a:lnTo>
                  <a:pt x="117094" y="304800"/>
                </a:lnTo>
                <a:lnTo>
                  <a:pt x="123444" y="298450"/>
                </a:lnTo>
                <a:lnTo>
                  <a:pt x="102108" y="298450"/>
                </a:lnTo>
                <a:lnTo>
                  <a:pt x="95758" y="295909"/>
                </a:lnTo>
                <a:lnTo>
                  <a:pt x="93091" y="294639"/>
                </a:lnTo>
                <a:lnTo>
                  <a:pt x="90805" y="292100"/>
                </a:lnTo>
                <a:lnTo>
                  <a:pt x="87249" y="288289"/>
                </a:lnTo>
                <a:lnTo>
                  <a:pt x="85344" y="284479"/>
                </a:lnTo>
                <a:lnTo>
                  <a:pt x="85344" y="274319"/>
                </a:lnTo>
                <a:lnTo>
                  <a:pt x="86529" y="271779"/>
                </a:lnTo>
                <a:close/>
              </a:path>
              <a:path w="356235" h="356870">
                <a:moveTo>
                  <a:pt x="127031" y="260350"/>
                </a:moveTo>
                <a:lnTo>
                  <a:pt x="108966" y="260350"/>
                </a:lnTo>
                <a:lnTo>
                  <a:pt x="113411" y="262889"/>
                </a:lnTo>
                <a:lnTo>
                  <a:pt x="120904" y="270509"/>
                </a:lnTo>
                <a:lnTo>
                  <a:pt x="122809" y="274319"/>
                </a:lnTo>
                <a:lnTo>
                  <a:pt x="122682" y="284479"/>
                </a:lnTo>
                <a:lnTo>
                  <a:pt x="120777" y="288289"/>
                </a:lnTo>
                <a:lnTo>
                  <a:pt x="117094" y="292100"/>
                </a:lnTo>
                <a:lnTo>
                  <a:pt x="114681" y="294639"/>
                </a:lnTo>
                <a:lnTo>
                  <a:pt x="111760" y="297179"/>
                </a:lnTo>
                <a:lnTo>
                  <a:pt x="108585" y="297179"/>
                </a:lnTo>
                <a:lnTo>
                  <a:pt x="105283" y="298450"/>
                </a:lnTo>
                <a:lnTo>
                  <a:pt x="123444" y="298450"/>
                </a:lnTo>
                <a:lnTo>
                  <a:pt x="129794" y="292100"/>
                </a:lnTo>
                <a:lnTo>
                  <a:pt x="132969" y="285750"/>
                </a:lnTo>
                <a:lnTo>
                  <a:pt x="133223" y="270509"/>
                </a:lnTo>
                <a:lnTo>
                  <a:pt x="130556" y="264159"/>
                </a:lnTo>
                <a:lnTo>
                  <a:pt x="127031" y="260350"/>
                </a:lnTo>
                <a:close/>
              </a:path>
              <a:path w="356235" h="356870">
                <a:moveTo>
                  <a:pt x="82931" y="224789"/>
                </a:moveTo>
                <a:lnTo>
                  <a:pt x="69596" y="224789"/>
                </a:lnTo>
                <a:lnTo>
                  <a:pt x="63500" y="228600"/>
                </a:lnTo>
                <a:lnTo>
                  <a:pt x="49149" y="259079"/>
                </a:lnTo>
                <a:lnTo>
                  <a:pt x="51435" y="264159"/>
                </a:lnTo>
                <a:lnTo>
                  <a:pt x="56007" y="269239"/>
                </a:lnTo>
                <a:lnTo>
                  <a:pt x="59182" y="271779"/>
                </a:lnTo>
                <a:lnTo>
                  <a:pt x="62611" y="273050"/>
                </a:lnTo>
                <a:lnTo>
                  <a:pt x="70104" y="274319"/>
                </a:lnTo>
                <a:lnTo>
                  <a:pt x="74295" y="274319"/>
                </a:lnTo>
                <a:lnTo>
                  <a:pt x="78740" y="271779"/>
                </a:lnTo>
                <a:lnTo>
                  <a:pt x="86529" y="271779"/>
                </a:lnTo>
                <a:lnTo>
                  <a:pt x="87122" y="270509"/>
                </a:lnTo>
                <a:lnTo>
                  <a:pt x="92117" y="265429"/>
                </a:lnTo>
                <a:lnTo>
                  <a:pt x="70358" y="265429"/>
                </a:lnTo>
                <a:lnTo>
                  <a:pt x="66802" y="262889"/>
                </a:lnTo>
                <a:lnTo>
                  <a:pt x="63881" y="260350"/>
                </a:lnTo>
                <a:lnTo>
                  <a:pt x="61087" y="257809"/>
                </a:lnTo>
                <a:lnTo>
                  <a:pt x="59817" y="254000"/>
                </a:lnTo>
                <a:lnTo>
                  <a:pt x="59901" y="251459"/>
                </a:lnTo>
                <a:lnTo>
                  <a:pt x="59944" y="246379"/>
                </a:lnTo>
                <a:lnTo>
                  <a:pt x="61468" y="242569"/>
                </a:lnTo>
                <a:lnTo>
                  <a:pt x="67437" y="237489"/>
                </a:lnTo>
                <a:lnTo>
                  <a:pt x="70866" y="236219"/>
                </a:lnTo>
                <a:lnTo>
                  <a:pt x="74930" y="236219"/>
                </a:lnTo>
                <a:lnTo>
                  <a:pt x="78867" y="234950"/>
                </a:lnTo>
                <a:lnTo>
                  <a:pt x="96266" y="234950"/>
                </a:lnTo>
                <a:lnTo>
                  <a:pt x="93218" y="232409"/>
                </a:lnTo>
                <a:lnTo>
                  <a:pt x="88646" y="227329"/>
                </a:lnTo>
                <a:lnTo>
                  <a:pt x="82931" y="224789"/>
                </a:lnTo>
                <a:close/>
              </a:path>
              <a:path w="356235" h="356870">
                <a:moveTo>
                  <a:pt x="107950" y="181609"/>
                </a:moveTo>
                <a:lnTo>
                  <a:pt x="101727" y="187959"/>
                </a:lnTo>
                <a:lnTo>
                  <a:pt x="149352" y="273050"/>
                </a:lnTo>
                <a:lnTo>
                  <a:pt x="155702" y="266700"/>
                </a:lnTo>
                <a:lnTo>
                  <a:pt x="107950" y="181609"/>
                </a:lnTo>
                <a:close/>
              </a:path>
              <a:path w="356235" h="356870">
                <a:moveTo>
                  <a:pt x="96266" y="234950"/>
                </a:moveTo>
                <a:lnTo>
                  <a:pt x="78867" y="234950"/>
                </a:lnTo>
                <a:lnTo>
                  <a:pt x="82296" y="237489"/>
                </a:lnTo>
                <a:lnTo>
                  <a:pt x="87884" y="242569"/>
                </a:lnTo>
                <a:lnTo>
                  <a:pt x="89281" y="246379"/>
                </a:lnTo>
                <a:lnTo>
                  <a:pt x="89154" y="254000"/>
                </a:lnTo>
                <a:lnTo>
                  <a:pt x="87630" y="256539"/>
                </a:lnTo>
                <a:lnTo>
                  <a:pt x="84709" y="260350"/>
                </a:lnTo>
                <a:lnTo>
                  <a:pt x="81534" y="262889"/>
                </a:lnTo>
                <a:lnTo>
                  <a:pt x="78105" y="265429"/>
                </a:lnTo>
                <a:lnTo>
                  <a:pt x="92117" y="265429"/>
                </a:lnTo>
                <a:lnTo>
                  <a:pt x="94615" y="262889"/>
                </a:lnTo>
                <a:lnTo>
                  <a:pt x="99060" y="261619"/>
                </a:lnTo>
                <a:lnTo>
                  <a:pt x="104013" y="261619"/>
                </a:lnTo>
                <a:lnTo>
                  <a:pt x="108966" y="260350"/>
                </a:lnTo>
                <a:lnTo>
                  <a:pt x="127031" y="260350"/>
                </a:lnTo>
                <a:lnTo>
                  <a:pt x="121158" y="254000"/>
                </a:lnTo>
                <a:lnTo>
                  <a:pt x="96647" y="254000"/>
                </a:lnTo>
                <a:lnTo>
                  <a:pt x="98679" y="250189"/>
                </a:lnTo>
                <a:lnTo>
                  <a:pt x="99314" y="246379"/>
                </a:lnTo>
                <a:lnTo>
                  <a:pt x="98044" y="238759"/>
                </a:lnTo>
                <a:lnTo>
                  <a:pt x="96266" y="234950"/>
                </a:lnTo>
                <a:close/>
              </a:path>
              <a:path w="356235" h="356870">
                <a:moveTo>
                  <a:pt x="106934" y="250189"/>
                </a:moveTo>
                <a:lnTo>
                  <a:pt x="101854" y="251459"/>
                </a:lnTo>
                <a:lnTo>
                  <a:pt x="96647" y="254000"/>
                </a:lnTo>
                <a:lnTo>
                  <a:pt x="121158" y="254000"/>
                </a:lnTo>
                <a:lnTo>
                  <a:pt x="116713" y="252729"/>
                </a:lnTo>
                <a:lnTo>
                  <a:pt x="106934" y="250189"/>
                </a:lnTo>
                <a:close/>
              </a:path>
              <a:path w="356235" h="356870">
                <a:moveTo>
                  <a:pt x="173990" y="158750"/>
                </a:moveTo>
                <a:lnTo>
                  <a:pt x="156337" y="158750"/>
                </a:lnTo>
                <a:lnTo>
                  <a:pt x="160147" y="160019"/>
                </a:lnTo>
                <a:lnTo>
                  <a:pt x="163195" y="163830"/>
                </a:lnTo>
                <a:lnTo>
                  <a:pt x="169435" y="190500"/>
                </a:lnTo>
                <a:lnTo>
                  <a:pt x="169215" y="195579"/>
                </a:lnTo>
                <a:lnTo>
                  <a:pt x="168529" y="204469"/>
                </a:lnTo>
                <a:lnTo>
                  <a:pt x="167640" y="212089"/>
                </a:lnTo>
                <a:lnTo>
                  <a:pt x="167608" y="220979"/>
                </a:lnTo>
                <a:lnTo>
                  <a:pt x="168275" y="229869"/>
                </a:lnTo>
                <a:lnTo>
                  <a:pt x="169418" y="233679"/>
                </a:lnTo>
                <a:lnTo>
                  <a:pt x="171196" y="237489"/>
                </a:lnTo>
                <a:lnTo>
                  <a:pt x="172339" y="240029"/>
                </a:lnTo>
                <a:lnTo>
                  <a:pt x="173863" y="242569"/>
                </a:lnTo>
                <a:lnTo>
                  <a:pt x="175768" y="243839"/>
                </a:lnTo>
                <a:lnTo>
                  <a:pt x="193709" y="226059"/>
                </a:lnTo>
                <a:lnTo>
                  <a:pt x="179197" y="226059"/>
                </a:lnTo>
                <a:lnTo>
                  <a:pt x="178562" y="223519"/>
                </a:lnTo>
                <a:lnTo>
                  <a:pt x="178308" y="220979"/>
                </a:lnTo>
                <a:lnTo>
                  <a:pt x="178244" y="219709"/>
                </a:lnTo>
                <a:lnTo>
                  <a:pt x="178181" y="215900"/>
                </a:lnTo>
                <a:lnTo>
                  <a:pt x="178435" y="209550"/>
                </a:lnTo>
                <a:lnTo>
                  <a:pt x="180086" y="190500"/>
                </a:lnTo>
                <a:lnTo>
                  <a:pt x="180255" y="185419"/>
                </a:lnTo>
                <a:lnTo>
                  <a:pt x="177419" y="165100"/>
                </a:lnTo>
                <a:lnTo>
                  <a:pt x="176022" y="161289"/>
                </a:lnTo>
                <a:lnTo>
                  <a:pt x="173990" y="158750"/>
                </a:lnTo>
                <a:close/>
              </a:path>
              <a:path w="356235" h="356870">
                <a:moveTo>
                  <a:pt x="210566" y="194309"/>
                </a:moveTo>
                <a:lnTo>
                  <a:pt x="179197" y="226059"/>
                </a:lnTo>
                <a:lnTo>
                  <a:pt x="193709" y="226059"/>
                </a:lnTo>
                <a:lnTo>
                  <a:pt x="218059" y="201929"/>
                </a:lnTo>
                <a:lnTo>
                  <a:pt x="210566" y="194309"/>
                </a:lnTo>
                <a:close/>
              </a:path>
              <a:path w="356235" h="356870">
                <a:moveTo>
                  <a:pt x="160401" y="148589"/>
                </a:moveTo>
                <a:lnTo>
                  <a:pt x="146431" y="148589"/>
                </a:lnTo>
                <a:lnTo>
                  <a:pt x="139954" y="151130"/>
                </a:lnTo>
                <a:lnTo>
                  <a:pt x="127635" y="163830"/>
                </a:lnTo>
                <a:lnTo>
                  <a:pt x="124460" y="170180"/>
                </a:lnTo>
                <a:lnTo>
                  <a:pt x="123444" y="184150"/>
                </a:lnTo>
                <a:lnTo>
                  <a:pt x="125984" y="190500"/>
                </a:lnTo>
                <a:lnTo>
                  <a:pt x="131445" y="196850"/>
                </a:lnTo>
                <a:lnTo>
                  <a:pt x="140335" y="190500"/>
                </a:lnTo>
                <a:lnTo>
                  <a:pt x="136398" y="185419"/>
                </a:lnTo>
                <a:lnTo>
                  <a:pt x="134366" y="181609"/>
                </a:lnTo>
                <a:lnTo>
                  <a:pt x="134366" y="172719"/>
                </a:lnTo>
                <a:lnTo>
                  <a:pt x="136271" y="168909"/>
                </a:lnTo>
                <a:lnTo>
                  <a:pt x="143637" y="161289"/>
                </a:lnTo>
                <a:lnTo>
                  <a:pt x="147701" y="158750"/>
                </a:lnTo>
                <a:lnTo>
                  <a:pt x="173990" y="158750"/>
                </a:lnTo>
                <a:lnTo>
                  <a:pt x="171450" y="156209"/>
                </a:lnTo>
                <a:lnTo>
                  <a:pt x="166497" y="151130"/>
                </a:lnTo>
                <a:lnTo>
                  <a:pt x="160401" y="148589"/>
                </a:lnTo>
                <a:close/>
              </a:path>
              <a:path w="356235" h="356870">
                <a:moveTo>
                  <a:pt x="202184" y="100330"/>
                </a:moveTo>
                <a:lnTo>
                  <a:pt x="197993" y="100330"/>
                </a:lnTo>
                <a:lnTo>
                  <a:pt x="190119" y="102869"/>
                </a:lnTo>
                <a:lnTo>
                  <a:pt x="186309" y="105409"/>
                </a:lnTo>
                <a:lnTo>
                  <a:pt x="182880" y="109219"/>
                </a:lnTo>
                <a:lnTo>
                  <a:pt x="178308" y="113030"/>
                </a:lnTo>
                <a:lnTo>
                  <a:pt x="175641" y="118109"/>
                </a:lnTo>
                <a:lnTo>
                  <a:pt x="175133" y="124459"/>
                </a:lnTo>
                <a:lnTo>
                  <a:pt x="174498" y="129539"/>
                </a:lnTo>
                <a:lnTo>
                  <a:pt x="175768" y="135889"/>
                </a:lnTo>
                <a:lnTo>
                  <a:pt x="178816" y="142239"/>
                </a:lnTo>
                <a:lnTo>
                  <a:pt x="181530" y="146050"/>
                </a:lnTo>
                <a:lnTo>
                  <a:pt x="185102" y="151130"/>
                </a:lnTo>
                <a:lnTo>
                  <a:pt x="189531" y="156209"/>
                </a:lnTo>
                <a:lnTo>
                  <a:pt x="194818" y="162559"/>
                </a:lnTo>
                <a:lnTo>
                  <a:pt x="203555" y="170180"/>
                </a:lnTo>
                <a:lnTo>
                  <a:pt x="211851" y="176530"/>
                </a:lnTo>
                <a:lnTo>
                  <a:pt x="219696" y="180339"/>
                </a:lnTo>
                <a:lnTo>
                  <a:pt x="227076" y="181609"/>
                </a:lnTo>
                <a:lnTo>
                  <a:pt x="235077" y="182880"/>
                </a:lnTo>
                <a:lnTo>
                  <a:pt x="242189" y="180339"/>
                </a:lnTo>
                <a:lnTo>
                  <a:pt x="248285" y="173989"/>
                </a:lnTo>
                <a:lnTo>
                  <a:pt x="249459" y="172719"/>
                </a:lnTo>
                <a:lnTo>
                  <a:pt x="233426" y="172719"/>
                </a:lnTo>
                <a:lnTo>
                  <a:pt x="227584" y="171450"/>
                </a:lnTo>
                <a:lnTo>
                  <a:pt x="222678" y="170180"/>
                </a:lnTo>
                <a:lnTo>
                  <a:pt x="216916" y="166369"/>
                </a:lnTo>
                <a:lnTo>
                  <a:pt x="210296" y="161289"/>
                </a:lnTo>
                <a:lnTo>
                  <a:pt x="202819" y="153669"/>
                </a:lnTo>
                <a:lnTo>
                  <a:pt x="195794" y="147319"/>
                </a:lnTo>
                <a:lnTo>
                  <a:pt x="190531" y="139700"/>
                </a:lnTo>
                <a:lnTo>
                  <a:pt x="187031" y="133350"/>
                </a:lnTo>
                <a:lnTo>
                  <a:pt x="185293" y="128269"/>
                </a:lnTo>
                <a:lnTo>
                  <a:pt x="184404" y="123189"/>
                </a:lnTo>
                <a:lnTo>
                  <a:pt x="185801" y="119380"/>
                </a:lnTo>
                <a:lnTo>
                  <a:pt x="189357" y="115569"/>
                </a:lnTo>
                <a:lnTo>
                  <a:pt x="193040" y="111759"/>
                </a:lnTo>
                <a:lnTo>
                  <a:pt x="197866" y="110489"/>
                </a:lnTo>
                <a:lnTo>
                  <a:pt x="226028" y="110489"/>
                </a:lnTo>
                <a:lnTo>
                  <a:pt x="224663" y="109219"/>
                </a:lnTo>
                <a:lnTo>
                  <a:pt x="215265" y="104139"/>
                </a:lnTo>
                <a:lnTo>
                  <a:pt x="210693" y="102869"/>
                </a:lnTo>
                <a:lnTo>
                  <a:pt x="202184" y="100330"/>
                </a:lnTo>
                <a:close/>
              </a:path>
              <a:path w="356235" h="356870">
                <a:moveTo>
                  <a:pt x="226028" y="110489"/>
                </a:moveTo>
                <a:lnTo>
                  <a:pt x="197866" y="110489"/>
                </a:lnTo>
                <a:lnTo>
                  <a:pt x="203708" y="111759"/>
                </a:lnTo>
                <a:lnTo>
                  <a:pt x="208613" y="113030"/>
                </a:lnTo>
                <a:lnTo>
                  <a:pt x="240633" y="142239"/>
                </a:lnTo>
                <a:lnTo>
                  <a:pt x="246761" y="158750"/>
                </a:lnTo>
                <a:lnTo>
                  <a:pt x="245491" y="163830"/>
                </a:lnTo>
                <a:lnTo>
                  <a:pt x="241808" y="167639"/>
                </a:lnTo>
                <a:lnTo>
                  <a:pt x="238252" y="171450"/>
                </a:lnTo>
                <a:lnTo>
                  <a:pt x="233426" y="172719"/>
                </a:lnTo>
                <a:lnTo>
                  <a:pt x="249459" y="172719"/>
                </a:lnTo>
                <a:lnTo>
                  <a:pt x="252984" y="168909"/>
                </a:lnTo>
                <a:lnTo>
                  <a:pt x="255651" y="163830"/>
                </a:lnTo>
                <a:lnTo>
                  <a:pt x="256667" y="153669"/>
                </a:lnTo>
                <a:lnTo>
                  <a:pt x="255524" y="147319"/>
                </a:lnTo>
                <a:lnTo>
                  <a:pt x="236474" y="120650"/>
                </a:lnTo>
                <a:lnTo>
                  <a:pt x="230124" y="114300"/>
                </a:lnTo>
                <a:lnTo>
                  <a:pt x="226028" y="110489"/>
                </a:lnTo>
                <a:close/>
              </a:path>
              <a:path w="356235" h="356870">
                <a:moveTo>
                  <a:pt x="274320" y="58419"/>
                </a:moveTo>
                <a:lnTo>
                  <a:pt x="256540" y="58419"/>
                </a:lnTo>
                <a:lnTo>
                  <a:pt x="260350" y="59689"/>
                </a:lnTo>
                <a:lnTo>
                  <a:pt x="263398" y="63500"/>
                </a:lnTo>
                <a:lnTo>
                  <a:pt x="266446" y="66039"/>
                </a:lnTo>
                <a:lnTo>
                  <a:pt x="268351" y="71119"/>
                </a:lnTo>
                <a:lnTo>
                  <a:pt x="269240" y="76200"/>
                </a:lnTo>
                <a:lnTo>
                  <a:pt x="269714" y="81280"/>
                </a:lnTo>
                <a:lnTo>
                  <a:pt x="269687" y="90169"/>
                </a:lnTo>
                <a:lnTo>
                  <a:pt x="269472" y="95250"/>
                </a:lnTo>
                <a:lnTo>
                  <a:pt x="268732" y="104139"/>
                </a:lnTo>
                <a:lnTo>
                  <a:pt x="267843" y="111759"/>
                </a:lnTo>
                <a:lnTo>
                  <a:pt x="267811" y="120650"/>
                </a:lnTo>
                <a:lnTo>
                  <a:pt x="268478" y="129539"/>
                </a:lnTo>
                <a:lnTo>
                  <a:pt x="269621" y="134619"/>
                </a:lnTo>
                <a:lnTo>
                  <a:pt x="271399" y="138430"/>
                </a:lnTo>
                <a:lnTo>
                  <a:pt x="272542" y="140969"/>
                </a:lnTo>
                <a:lnTo>
                  <a:pt x="274066" y="142239"/>
                </a:lnTo>
                <a:lnTo>
                  <a:pt x="275971" y="144780"/>
                </a:lnTo>
                <a:lnTo>
                  <a:pt x="294628" y="125730"/>
                </a:lnTo>
                <a:lnTo>
                  <a:pt x="279400" y="125730"/>
                </a:lnTo>
                <a:lnTo>
                  <a:pt x="278765" y="123189"/>
                </a:lnTo>
                <a:lnTo>
                  <a:pt x="278511" y="120650"/>
                </a:lnTo>
                <a:lnTo>
                  <a:pt x="278587" y="110489"/>
                </a:lnTo>
                <a:lnTo>
                  <a:pt x="278638" y="109219"/>
                </a:lnTo>
                <a:lnTo>
                  <a:pt x="279400" y="101600"/>
                </a:lnTo>
                <a:lnTo>
                  <a:pt x="280289" y="90169"/>
                </a:lnTo>
                <a:lnTo>
                  <a:pt x="280500" y="83819"/>
                </a:lnTo>
                <a:lnTo>
                  <a:pt x="280479" y="81280"/>
                </a:lnTo>
                <a:lnTo>
                  <a:pt x="280035" y="72389"/>
                </a:lnTo>
                <a:lnTo>
                  <a:pt x="279146" y="68580"/>
                </a:lnTo>
                <a:lnTo>
                  <a:pt x="277749" y="64769"/>
                </a:lnTo>
                <a:lnTo>
                  <a:pt x="276225" y="60959"/>
                </a:lnTo>
                <a:lnTo>
                  <a:pt x="274320" y="58419"/>
                </a:lnTo>
                <a:close/>
              </a:path>
              <a:path w="356235" h="356870">
                <a:moveTo>
                  <a:pt x="310769" y="93980"/>
                </a:moveTo>
                <a:lnTo>
                  <a:pt x="279400" y="125730"/>
                </a:lnTo>
                <a:lnTo>
                  <a:pt x="294628" y="125730"/>
                </a:lnTo>
                <a:lnTo>
                  <a:pt x="318262" y="101600"/>
                </a:lnTo>
                <a:lnTo>
                  <a:pt x="310769" y="93980"/>
                </a:lnTo>
                <a:close/>
              </a:path>
              <a:path w="356235" h="356870">
                <a:moveTo>
                  <a:pt x="260604" y="48259"/>
                </a:moveTo>
                <a:lnTo>
                  <a:pt x="246634" y="48259"/>
                </a:lnTo>
                <a:lnTo>
                  <a:pt x="240157" y="52069"/>
                </a:lnTo>
                <a:lnTo>
                  <a:pt x="227838" y="63500"/>
                </a:lnTo>
                <a:lnTo>
                  <a:pt x="224663" y="69850"/>
                </a:lnTo>
                <a:lnTo>
                  <a:pt x="224155" y="77469"/>
                </a:lnTo>
                <a:lnTo>
                  <a:pt x="223774" y="83819"/>
                </a:lnTo>
                <a:lnTo>
                  <a:pt x="226187" y="90169"/>
                </a:lnTo>
                <a:lnTo>
                  <a:pt x="231648" y="96519"/>
                </a:lnTo>
                <a:lnTo>
                  <a:pt x="240665" y="90169"/>
                </a:lnTo>
                <a:lnTo>
                  <a:pt x="236601" y="85089"/>
                </a:lnTo>
                <a:lnTo>
                  <a:pt x="234569" y="81280"/>
                </a:lnTo>
                <a:lnTo>
                  <a:pt x="234569" y="72389"/>
                </a:lnTo>
                <a:lnTo>
                  <a:pt x="236474" y="68580"/>
                </a:lnTo>
                <a:lnTo>
                  <a:pt x="243840" y="60959"/>
                </a:lnTo>
                <a:lnTo>
                  <a:pt x="247904" y="58419"/>
                </a:lnTo>
                <a:lnTo>
                  <a:pt x="274320" y="58419"/>
                </a:lnTo>
                <a:lnTo>
                  <a:pt x="266700" y="50800"/>
                </a:lnTo>
                <a:lnTo>
                  <a:pt x="260604" y="48259"/>
                </a:lnTo>
                <a:close/>
              </a:path>
              <a:path w="356235" h="356870">
                <a:moveTo>
                  <a:pt x="313309" y="21589"/>
                </a:moveTo>
                <a:lnTo>
                  <a:pt x="298196" y="21589"/>
                </a:lnTo>
                <a:lnTo>
                  <a:pt x="348361" y="72389"/>
                </a:lnTo>
                <a:lnTo>
                  <a:pt x="356235" y="64769"/>
                </a:lnTo>
                <a:lnTo>
                  <a:pt x="313309" y="21589"/>
                </a:lnTo>
                <a:close/>
              </a:path>
              <a:path w="356235" h="356870">
                <a:moveTo>
                  <a:pt x="291846" y="0"/>
                </a:moveTo>
                <a:lnTo>
                  <a:pt x="286766" y="5080"/>
                </a:lnTo>
                <a:lnTo>
                  <a:pt x="288163" y="8889"/>
                </a:lnTo>
                <a:lnTo>
                  <a:pt x="288798" y="13969"/>
                </a:lnTo>
                <a:lnTo>
                  <a:pt x="288036" y="26669"/>
                </a:lnTo>
                <a:lnTo>
                  <a:pt x="286766" y="33019"/>
                </a:lnTo>
                <a:lnTo>
                  <a:pt x="284353" y="39369"/>
                </a:lnTo>
                <a:lnTo>
                  <a:pt x="291973" y="46989"/>
                </a:lnTo>
                <a:lnTo>
                  <a:pt x="293497" y="43180"/>
                </a:lnTo>
                <a:lnTo>
                  <a:pt x="294894" y="39369"/>
                </a:lnTo>
                <a:lnTo>
                  <a:pt x="297434" y="29209"/>
                </a:lnTo>
                <a:lnTo>
                  <a:pt x="298196" y="25400"/>
                </a:lnTo>
                <a:lnTo>
                  <a:pt x="298196" y="21589"/>
                </a:lnTo>
                <a:lnTo>
                  <a:pt x="313309" y="21589"/>
                </a:lnTo>
                <a:lnTo>
                  <a:pt x="291846" y="0"/>
                </a:lnTo>
                <a:close/>
              </a:path>
            </a:pathLst>
          </a:custGeom>
          <a:solidFill>
            <a:srgbClr val="585858"/>
          </a:solidFill>
        </p:spPr>
        <p:txBody>
          <a:bodyPr wrap="square" lIns="0" tIns="0" rIns="0" bIns="0" rtlCol="0"/>
          <a:lstStyle/>
          <a:p>
            <a:endParaRPr sz="2149"/>
          </a:p>
        </p:txBody>
      </p:sp>
      <p:sp>
        <p:nvSpPr>
          <p:cNvPr id="44" name="object 44"/>
          <p:cNvSpPr/>
          <p:nvPr/>
        </p:nvSpPr>
        <p:spPr>
          <a:xfrm>
            <a:off x="2583276" y="5072046"/>
            <a:ext cx="355989" cy="356623"/>
          </a:xfrm>
          <a:custGeom>
            <a:avLst/>
            <a:gdLst/>
            <a:ahLst/>
            <a:cxnLst/>
            <a:rect l="l" t="t" r="r" b="b"/>
            <a:pathLst>
              <a:path w="356235" h="356870">
                <a:moveTo>
                  <a:pt x="31876" y="275589"/>
                </a:moveTo>
                <a:lnTo>
                  <a:pt x="23494" y="275589"/>
                </a:lnTo>
                <a:lnTo>
                  <a:pt x="19557" y="276859"/>
                </a:lnTo>
                <a:lnTo>
                  <a:pt x="15493" y="278129"/>
                </a:lnTo>
                <a:lnTo>
                  <a:pt x="0" y="304800"/>
                </a:lnTo>
                <a:lnTo>
                  <a:pt x="1269" y="309879"/>
                </a:lnTo>
                <a:lnTo>
                  <a:pt x="20193" y="336550"/>
                </a:lnTo>
                <a:lnTo>
                  <a:pt x="29003" y="345439"/>
                </a:lnTo>
                <a:lnTo>
                  <a:pt x="37337" y="350519"/>
                </a:lnTo>
                <a:lnTo>
                  <a:pt x="45196" y="354329"/>
                </a:lnTo>
                <a:lnTo>
                  <a:pt x="52577" y="356869"/>
                </a:lnTo>
                <a:lnTo>
                  <a:pt x="60579" y="356869"/>
                </a:lnTo>
                <a:lnTo>
                  <a:pt x="67563" y="354329"/>
                </a:lnTo>
                <a:lnTo>
                  <a:pt x="75755" y="346709"/>
                </a:lnTo>
                <a:lnTo>
                  <a:pt x="52958" y="346709"/>
                </a:lnTo>
                <a:lnTo>
                  <a:pt x="48127" y="344169"/>
                </a:lnTo>
                <a:lnTo>
                  <a:pt x="42402" y="341629"/>
                </a:lnTo>
                <a:lnTo>
                  <a:pt x="35796" y="335279"/>
                </a:lnTo>
                <a:lnTo>
                  <a:pt x="28320" y="328929"/>
                </a:lnTo>
                <a:lnTo>
                  <a:pt x="9906" y="298450"/>
                </a:lnTo>
                <a:lnTo>
                  <a:pt x="11175" y="293369"/>
                </a:lnTo>
                <a:lnTo>
                  <a:pt x="18542" y="285750"/>
                </a:lnTo>
                <a:lnTo>
                  <a:pt x="23240" y="284479"/>
                </a:lnTo>
                <a:lnTo>
                  <a:pt x="50164" y="284479"/>
                </a:lnTo>
                <a:lnTo>
                  <a:pt x="45465" y="281939"/>
                </a:lnTo>
                <a:lnTo>
                  <a:pt x="40767" y="278129"/>
                </a:lnTo>
                <a:lnTo>
                  <a:pt x="36194" y="276859"/>
                </a:lnTo>
                <a:lnTo>
                  <a:pt x="31876" y="275589"/>
                </a:lnTo>
                <a:close/>
              </a:path>
              <a:path w="356235" h="356870">
                <a:moveTo>
                  <a:pt x="50164" y="284479"/>
                </a:moveTo>
                <a:lnTo>
                  <a:pt x="23240" y="284479"/>
                </a:lnTo>
                <a:lnTo>
                  <a:pt x="29209" y="285750"/>
                </a:lnTo>
                <a:lnTo>
                  <a:pt x="34115" y="287019"/>
                </a:lnTo>
                <a:lnTo>
                  <a:pt x="66087" y="317500"/>
                </a:lnTo>
                <a:lnTo>
                  <a:pt x="72262" y="334009"/>
                </a:lnTo>
                <a:lnTo>
                  <a:pt x="70993" y="339089"/>
                </a:lnTo>
                <a:lnTo>
                  <a:pt x="67309" y="341629"/>
                </a:lnTo>
                <a:lnTo>
                  <a:pt x="63754" y="345439"/>
                </a:lnTo>
                <a:lnTo>
                  <a:pt x="58927" y="346709"/>
                </a:lnTo>
                <a:lnTo>
                  <a:pt x="75755" y="346709"/>
                </a:lnTo>
                <a:lnTo>
                  <a:pt x="78486" y="344169"/>
                </a:lnTo>
                <a:lnTo>
                  <a:pt x="81152" y="339089"/>
                </a:lnTo>
                <a:lnTo>
                  <a:pt x="82168" y="327659"/>
                </a:lnTo>
                <a:lnTo>
                  <a:pt x="80899" y="321309"/>
                </a:lnTo>
                <a:lnTo>
                  <a:pt x="77850" y="316229"/>
                </a:lnTo>
                <a:lnTo>
                  <a:pt x="75138" y="311150"/>
                </a:lnTo>
                <a:lnTo>
                  <a:pt x="71580" y="306069"/>
                </a:lnTo>
                <a:lnTo>
                  <a:pt x="67188" y="300989"/>
                </a:lnTo>
                <a:lnTo>
                  <a:pt x="61975" y="294639"/>
                </a:lnTo>
                <a:lnTo>
                  <a:pt x="55625" y="288289"/>
                </a:lnTo>
                <a:lnTo>
                  <a:pt x="50164" y="284479"/>
                </a:lnTo>
                <a:close/>
              </a:path>
              <a:path w="356235" h="356870">
                <a:moveTo>
                  <a:pt x="94614" y="294639"/>
                </a:moveTo>
                <a:lnTo>
                  <a:pt x="87756" y="303529"/>
                </a:lnTo>
                <a:lnTo>
                  <a:pt x="93471" y="307339"/>
                </a:lnTo>
                <a:lnTo>
                  <a:pt x="99313" y="309879"/>
                </a:lnTo>
                <a:lnTo>
                  <a:pt x="111125" y="308609"/>
                </a:lnTo>
                <a:lnTo>
                  <a:pt x="116586" y="306069"/>
                </a:lnTo>
                <a:lnTo>
                  <a:pt x="121665" y="300989"/>
                </a:lnTo>
                <a:lnTo>
                  <a:pt x="124015" y="298450"/>
                </a:lnTo>
                <a:lnTo>
                  <a:pt x="102615" y="298450"/>
                </a:lnTo>
                <a:lnTo>
                  <a:pt x="98806" y="297179"/>
                </a:lnTo>
                <a:lnTo>
                  <a:pt x="94614" y="294639"/>
                </a:lnTo>
                <a:close/>
              </a:path>
              <a:path w="356235" h="356870">
                <a:moveTo>
                  <a:pt x="119566" y="254000"/>
                </a:moveTo>
                <a:lnTo>
                  <a:pt x="105537" y="254000"/>
                </a:lnTo>
                <a:lnTo>
                  <a:pt x="106171" y="255269"/>
                </a:lnTo>
                <a:lnTo>
                  <a:pt x="106806" y="255269"/>
                </a:lnTo>
                <a:lnTo>
                  <a:pt x="107061" y="256539"/>
                </a:lnTo>
                <a:lnTo>
                  <a:pt x="120776" y="280669"/>
                </a:lnTo>
                <a:lnTo>
                  <a:pt x="120776" y="283209"/>
                </a:lnTo>
                <a:lnTo>
                  <a:pt x="120014" y="285750"/>
                </a:lnTo>
                <a:lnTo>
                  <a:pt x="119380" y="289559"/>
                </a:lnTo>
                <a:lnTo>
                  <a:pt x="117729" y="292100"/>
                </a:lnTo>
                <a:lnTo>
                  <a:pt x="112521" y="297179"/>
                </a:lnTo>
                <a:lnTo>
                  <a:pt x="109474" y="298450"/>
                </a:lnTo>
                <a:lnTo>
                  <a:pt x="124015" y="298450"/>
                </a:lnTo>
                <a:lnTo>
                  <a:pt x="126364" y="295909"/>
                </a:lnTo>
                <a:lnTo>
                  <a:pt x="129158" y="290829"/>
                </a:lnTo>
                <a:lnTo>
                  <a:pt x="131190" y="278129"/>
                </a:lnTo>
                <a:lnTo>
                  <a:pt x="130175" y="271779"/>
                </a:lnTo>
                <a:lnTo>
                  <a:pt x="127000" y="265429"/>
                </a:lnTo>
                <a:lnTo>
                  <a:pt x="124235" y="260350"/>
                </a:lnTo>
                <a:lnTo>
                  <a:pt x="119566" y="254000"/>
                </a:lnTo>
                <a:close/>
              </a:path>
              <a:path w="356235" h="356870">
                <a:moveTo>
                  <a:pt x="77724" y="224789"/>
                </a:moveTo>
                <a:lnTo>
                  <a:pt x="66293" y="227329"/>
                </a:lnTo>
                <a:lnTo>
                  <a:pt x="61340" y="229869"/>
                </a:lnTo>
                <a:lnTo>
                  <a:pt x="57276" y="234950"/>
                </a:lnTo>
                <a:lnTo>
                  <a:pt x="51434" y="240029"/>
                </a:lnTo>
                <a:lnTo>
                  <a:pt x="48640" y="246379"/>
                </a:lnTo>
                <a:lnTo>
                  <a:pt x="48894" y="262889"/>
                </a:lnTo>
                <a:lnTo>
                  <a:pt x="52196" y="269239"/>
                </a:lnTo>
                <a:lnTo>
                  <a:pt x="65024" y="281939"/>
                </a:lnTo>
                <a:lnTo>
                  <a:pt x="71881" y="285750"/>
                </a:lnTo>
                <a:lnTo>
                  <a:pt x="86994" y="285750"/>
                </a:lnTo>
                <a:lnTo>
                  <a:pt x="93344" y="283209"/>
                </a:lnTo>
                <a:lnTo>
                  <a:pt x="101854" y="275589"/>
                </a:lnTo>
                <a:lnTo>
                  <a:pt x="102573" y="274319"/>
                </a:lnTo>
                <a:lnTo>
                  <a:pt x="75692" y="274319"/>
                </a:lnTo>
                <a:lnTo>
                  <a:pt x="71119" y="273050"/>
                </a:lnTo>
                <a:lnTo>
                  <a:pt x="62483" y="264159"/>
                </a:lnTo>
                <a:lnTo>
                  <a:pt x="60070" y="259079"/>
                </a:lnTo>
                <a:lnTo>
                  <a:pt x="59562" y="247650"/>
                </a:lnTo>
                <a:lnTo>
                  <a:pt x="61213" y="243839"/>
                </a:lnTo>
                <a:lnTo>
                  <a:pt x="68071" y="236219"/>
                </a:lnTo>
                <a:lnTo>
                  <a:pt x="72262" y="234950"/>
                </a:lnTo>
                <a:lnTo>
                  <a:pt x="100430" y="234950"/>
                </a:lnTo>
                <a:lnTo>
                  <a:pt x="99091" y="233679"/>
                </a:lnTo>
                <a:lnTo>
                  <a:pt x="94071" y="229869"/>
                </a:lnTo>
                <a:lnTo>
                  <a:pt x="89407" y="228600"/>
                </a:lnTo>
                <a:lnTo>
                  <a:pt x="83565" y="226059"/>
                </a:lnTo>
                <a:lnTo>
                  <a:pt x="77724" y="224789"/>
                </a:lnTo>
                <a:close/>
              </a:path>
              <a:path w="356235" h="356870">
                <a:moveTo>
                  <a:pt x="100430" y="234950"/>
                </a:moveTo>
                <a:lnTo>
                  <a:pt x="82423" y="234950"/>
                </a:lnTo>
                <a:lnTo>
                  <a:pt x="87121" y="237489"/>
                </a:lnTo>
                <a:lnTo>
                  <a:pt x="91693" y="242569"/>
                </a:lnTo>
                <a:lnTo>
                  <a:pt x="96265" y="246379"/>
                </a:lnTo>
                <a:lnTo>
                  <a:pt x="98551" y="251459"/>
                </a:lnTo>
                <a:lnTo>
                  <a:pt x="98806" y="256539"/>
                </a:lnTo>
                <a:lnTo>
                  <a:pt x="98932" y="261619"/>
                </a:lnTo>
                <a:lnTo>
                  <a:pt x="97281" y="265429"/>
                </a:lnTo>
                <a:lnTo>
                  <a:pt x="93599" y="269239"/>
                </a:lnTo>
                <a:lnTo>
                  <a:pt x="90043" y="273050"/>
                </a:lnTo>
                <a:lnTo>
                  <a:pt x="85725" y="274319"/>
                </a:lnTo>
                <a:lnTo>
                  <a:pt x="102573" y="274319"/>
                </a:lnTo>
                <a:lnTo>
                  <a:pt x="104012" y="271779"/>
                </a:lnTo>
                <a:lnTo>
                  <a:pt x="105156" y="266700"/>
                </a:lnTo>
                <a:lnTo>
                  <a:pt x="106299" y="262889"/>
                </a:lnTo>
                <a:lnTo>
                  <a:pt x="106425" y="259079"/>
                </a:lnTo>
                <a:lnTo>
                  <a:pt x="105537" y="254000"/>
                </a:lnTo>
                <a:lnTo>
                  <a:pt x="119566" y="254000"/>
                </a:lnTo>
                <a:lnTo>
                  <a:pt x="115802" y="248919"/>
                </a:lnTo>
                <a:lnTo>
                  <a:pt x="104445" y="238759"/>
                </a:lnTo>
                <a:lnTo>
                  <a:pt x="100430" y="234950"/>
                </a:lnTo>
                <a:close/>
              </a:path>
              <a:path w="356235" h="356870">
                <a:moveTo>
                  <a:pt x="108076" y="181609"/>
                </a:moveTo>
                <a:lnTo>
                  <a:pt x="101726" y="187959"/>
                </a:lnTo>
                <a:lnTo>
                  <a:pt x="149479" y="273050"/>
                </a:lnTo>
                <a:lnTo>
                  <a:pt x="155701" y="266700"/>
                </a:lnTo>
                <a:lnTo>
                  <a:pt x="108076" y="181609"/>
                </a:lnTo>
                <a:close/>
              </a:path>
              <a:path w="356235" h="356870">
                <a:moveTo>
                  <a:pt x="174117" y="158750"/>
                </a:moveTo>
                <a:lnTo>
                  <a:pt x="156463" y="158750"/>
                </a:lnTo>
                <a:lnTo>
                  <a:pt x="160146" y="160019"/>
                </a:lnTo>
                <a:lnTo>
                  <a:pt x="166243" y="166369"/>
                </a:lnTo>
                <a:lnTo>
                  <a:pt x="168148" y="171450"/>
                </a:lnTo>
                <a:lnTo>
                  <a:pt x="169037" y="176530"/>
                </a:lnTo>
                <a:lnTo>
                  <a:pt x="169392" y="180339"/>
                </a:lnTo>
                <a:lnTo>
                  <a:pt x="169484" y="190500"/>
                </a:lnTo>
                <a:lnTo>
                  <a:pt x="169269" y="195579"/>
                </a:lnTo>
                <a:lnTo>
                  <a:pt x="168529" y="204469"/>
                </a:lnTo>
                <a:lnTo>
                  <a:pt x="167767" y="212089"/>
                </a:lnTo>
                <a:lnTo>
                  <a:pt x="167639" y="215900"/>
                </a:lnTo>
                <a:lnTo>
                  <a:pt x="171323" y="237489"/>
                </a:lnTo>
                <a:lnTo>
                  <a:pt x="172338" y="240029"/>
                </a:lnTo>
                <a:lnTo>
                  <a:pt x="173862" y="242569"/>
                </a:lnTo>
                <a:lnTo>
                  <a:pt x="175768" y="243839"/>
                </a:lnTo>
                <a:lnTo>
                  <a:pt x="193763" y="226059"/>
                </a:lnTo>
                <a:lnTo>
                  <a:pt x="179196" y="226059"/>
                </a:lnTo>
                <a:lnTo>
                  <a:pt x="178688" y="223519"/>
                </a:lnTo>
                <a:lnTo>
                  <a:pt x="178307" y="220979"/>
                </a:lnTo>
                <a:lnTo>
                  <a:pt x="178181" y="215900"/>
                </a:lnTo>
                <a:lnTo>
                  <a:pt x="178562" y="209550"/>
                </a:lnTo>
                <a:lnTo>
                  <a:pt x="179324" y="201929"/>
                </a:lnTo>
                <a:lnTo>
                  <a:pt x="180086" y="190500"/>
                </a:lnTo>
                <a:lnTo>
                  <a:pt x="180340" y="185419"/>
                </a:lnTo>
                <a:lnTo>
                  <a:pt x="180276" y="180339"/>
                </a:lnTo>
                <a:lnTo>
                  <a:pt x="180086" y="177800"/>
                </a:lnTo>
                <a:lnTo>
                  <a:pt x="179831" y="172719"/>
                </a:lnTo>
                <a:lnTo>
                  <a:pt x="178943" y="168909"/>
                </a:lnTo>
                <a:lnTo>
                  <a:pt x="176149" y="161289"/>
                </a:lnTo>
                <a:lnTo>
                  <a:pt x="174117" y="158750"/>
                </a:lnTo>
                <a:close/>
              </a:path>
              <a:path w="356235" h="356870">
                <a:moveTo>
                  <a:pt x="210565" y="194309"/>
                </a:moveTo>
                <a:lnTo>
                  <a:pt x="179196" y="226059"/>
                </a:lnTo>
                <a:lnTo>
                  <a:pt x="193763" y="226059"/>
                </a:lnTo>
                <a:lnTo>
                  <a:pt x="218186" y="201929"/>
                </a:lnTo>
                <a:lnTo>
                  <a:pt x="210565" y="194309"/>
                </a:lnTo>
                <a:close/>
              </a:path>
              <a:path w="356235" h="356870">
                <a:moveTo>
                  <a:pt x="160527" y="148589"/>
                </a:moveTo>
                <a:lnTo>
                  <a:pt x="146557" y="148589"/>
                </a:lnTo>
                <a:lnTo>
                  <a:pt x="139954" y="151130"/>
                </a:lnTo>
                <a:lnTo>
                  <a:pt x="127762" y="163830"/>
                </a:lnTo>
                <a:lnTo>
                  <a:pt x="124459" y="170180"/>
                </a:lnTo>
                <a:lnTo>
                  <a:pt x="123570" y="184150"/>
                </a:lnTo>
                <a:lnTo>
                  <a:pt x="126111" y="190500"/>
                </a:lnTo>
                <a:lnTo>
                  <a:pt x="131571" y="196850"/>
                </a:lnTo>
                <a:lnTo>
                  <a:pt x="140462" y="190500"/>
                </a:lnTo>
                <a:lnTo>
                  <a:pt x="136398" y="185419"/>
                </a:lnTo>
                <a:lnTo>
                  <a:pt x="134493" y="181609"/>
                </a:lnTo>
                <a:lnTo>
                  <a:pt x="134493" y="172719"/>
                </a:lnTo>
                <a:lnTo>
                  <a:pt x="136398" y="168909"/>
                </a:lnTo>
                <a:lnTo>
                  <a:pt x="143763" y="161289"/>
                </a:lnTo>
                <a:lnTo>
                  <a:pt x="147700" y="158750"/>
                </a:lnTo>
                <a:lnTo>
                  <a:pt x="174117" y="158750"/>
                </a:lnTo>
                <a:lnTo>
                  <a:pt x="166496" y="151130"/>
                </a:lnTo>
                <a:lnTo>
                  <a:pt x="160527" y="148589"/>
                </a:lnTo>
                <a:close/>
              </a:path>
              <a:path w="356235" h="356870">
                <a:moveTo>
                  <a:pt x="202183" y="100330"/>
                </a:moveTo>
                <a:lnTo>
                  <a:pt x="198119" y="100330"/>
                </a:lnTo>
                <a:lnTo>
                  <a:pt x="194056" y="101600"/>
                </a:lnTo>
                <a:lnTo>
                  <a:pt x="190119" y="102869"/>
                </a:lnTo>
                <a:lnTo>
                  <a:pt x="186436" y="105409"/>
                </a:lnTo>
                <a:lnTo>
                  <a:pt x="183006" y="109219"/>
                </a:lnTo>
                <a:lnTo>
                  <a:pt x="178307" y="113030"/>
                </a:lnTo>
                <a:lnTo>
                  <a:pt x="175768" y="118109"/>
                </a:lnTo>
                <a:lnTo>
                  <a:pt x="174625" y="129539"/>
                </a:lnTo>
                <a:lnTo>
                  <a:pt x="175768" y="135889"/>
                </a:lnTo>
                <a:lnTo>
                  <a:pt x="178815" y="142239"/>
                </a:lnTo>
                <a:lnTo>
                  <a:pt x="181584" y="146050"/>
                </a:lnTo>
                <a:lnTo>
                  <a:pt x="185150" y="151130"/>
                </a:lnTo>
                <a:lnTo>
                  <a:pt x="189549" y="156209"/>
                </a:lnTo>
                <a:lnTo>
                  <a:pt x="194818" y="162559"/>
                </a:lnTo>
                <a:lnTo>
                  <a:pt x="203628" y="170180"/>
                </a:lnTo>
                <a:lnTo>
                  <a:pt x="211962" y="176530"/>
                </a:lnTo>
                <a:lnTo>
                  <a:pt x="219821" y="180339"/>
                </a:lnTo>
                <a:lnTo>
                  <a:pt x="227202" y="181609"/>
                </a:lnTo>
                <a:lnTo>
                  <a:pt x="235076" y="182880"/>
                </a:lnTo>
                <a:lnTo>
                  <a:pt x="242188" y="180339"/>
                </a:lnTo>
                <a:lnTo>
                  <a:pt x="249470" y="172719"/>
                </a:lnTo>
                <a:lnTo>
                  <a:pt x="233552" y="172719"/>
                </a:lnTo>
                <a:lnTo>
                  <a:pt x="227583" y="171450"/>
                </a:lnTo>
                <a:lnTo>
                  <a:pt x="222680" y="170180"/>
                </a:lnTo>
                <a:lnTo>
                  <a:pt x="216931" y="166369"/>
                </a:lnTo>
                <a:lnTo>
                  <a:pt x="210349" y="161289"/>
                </a:lnTo>
                <a:lnTo>
                  <a:pt x="202945" y="153669"/>
                </a:lnTo>
                <a:lnTo>
                  <a:pt x="195919" y="147319"/>
                </a:lnTo>
                <a:lnTo>
                  <a:pt x="190642" y="139700"/>
                </a:lnTo>
                <a:lnTo>
                  <a:pt x="187104" y="133350"/>
                </a:lnTo>
                <a:lnTo>
                  <a:pt x="185293" y="128269"/>
                </a:lnTo>
                <a:lnTo>
                  <a:pt x="184404" y="123189"/>
                </a:lnTo>
                <a:lnTo>
                  <a:pt x="185800" y="119380"/>
                </a:lnTo>
                <a:lnTo>
                  <a:pt x="189356" y="115569"/>
                </a:lnTo>
                <a:lnTo>
                  <a:pt x="193039" y="111759"/>
                </a:lnTo>
                <a:lnTo>
                  <a:pt x="197865" y="110489"/>
                </a:lnTo>
                <a:lnTo>
                  <a:pt x="226059" y="110489"/>
                </a:lnTo>
                <a:lnTo>
                  <a:pt x="224662" y="109219"/>
                </a:lnTo>
                <a:lnTo>
                  <a:pt x="215264" y="104139"/>
                </a:lnTo>
                <a:lnTo>
                  <a:pt x="202183" y="100330"/>
                </a:lnTo>
                <a:close/>
              </a:path>
              <a:path w="356235" h="356870">
                <a:moveTo>
                  <a:pt x="226059" y="110489"/>
                </a:moveTo>
                <a:lnTo>
                  <a:pt x="197865" y="110489"/>
                </a:lnTo>
                <a:lnTo>
                  <a:pt x="203834" y="111759"/>
                </a:lnTo>
                <a:lnTo>
                  <a:pt x="208666" y="113030"/>
                </a:lnTo>
                <a:lnTo>
                  <a:pt x="240680" y="142239"/>
                </a:lnTo>
                <a:lnTo>
                  <a:pt x="246761" y="158750"/>
                </a:lnTo>
                <a:lnTo>
                  <a:pt x="245490" y="163830"/>
                </a:lnTo>
                <a:lnTo>
                  <a:pt x="238251" y="171450"/>
                </a:lnTo>
                <a:lnTo>
                  <a:pt x="233552" y="172719"/>
                </a:lnTo>
                <a:lnTo>
                  <a:pt x="249470" y="172719"/>
                </a:lnTo>
                <a:lnTo>
                  <a:pt x="253111" y="168909"/>
                </a:lnTo>
                <a:lnTo>
                  <a:pt x="255650" y="163830"/>
                </a:lnTo>
                <a:lnTo>
                  <a:pt x="256286" y="158750"/>
                </a:lnTo>
                <a:lnTo>
                  <a:pt x="256794" y="153669"/>
                </a:lnTo>
                <a:lnTo>
                  <a:pt x="255524" y="147319"/>
                </a:lnTo>
                <a:lnTo>
                  <a:pt x="236600" y="120650"/>
                </a:lnTo>
                <a:lnTo>
                  <a:pt x="230250" y="114300"/>
                </a:lnTo>
                <a:lnTo>
                  <a:pt x="226059" y="110489"/>
                </a:lnTo>
                <a:close/>
              </a:path>
              <a:path w="356235" h="356870">
                <a:moveTo>
                  <a:pt x="274319" y="58419"/>
                </a:moveTo>
                <a:lnTo>
                  <a:pt x="256667" y="58419"/>
                </a:lnTo>
                <a:lnTo>
                  <a:pt x="260350" y="59689"/>
                </a:lnTo>
                <a:lnTo>
                  <a:pt x="266445" y="66039"/>
                </a:lnTo>
                <a:lnTo>
                  <a:pt x="268350" y="71119"/>
                </a:lnTo>
                <a:lnTo>
                  <a:pt x="269239" y="76200"/>
                </a:lnTo>
                <a:lnTo>
                  <a:pt x="269714" y="81280"/>
                </a:lnTo>
                <a:lnTo>
                  <a:pt x="269687" y="90169"/>
                </a:lnTo>
                <a:lnTo>
                  <a:pt x="269472" y="95250"/>
                </a:lnTo>
                <a:lnTo>
                  <a:pt x="268731" y="104139"/>
                </a:lnTo>
                <a:lnTo>
                  <a:pt x="267969" y="111759"/>
                </a:lnTo>
                <a:lnTo>
                  <a:pt x="267927" y="113030"/>
                </a:lnTo>
                <a:lnTo>
                  <a:pt x="271525" y="138430"/>
                </a:lnTo>
                <a:lnTo>
                  <a:pt x="272542" y="140969"/>
                </a:lnTo>
                <a:lnTo>
                  <a:pt x="274065" y="142239"/>
                </a:lnTo>
                <a:lnTo>
                  <a:pt x="276098" y="144780"/>
                </a:lnTo>
                <a:lnTo>
                  <a:pt x="294755" y="125730"/>
                </a:lnTo>
                <a:lnTo>
                  <a:pt x="279400" y="125730"/>
                </a:lnTo>
                <a:lnTo>
                  <a:pt x="278892" y="123189"/>
                </a:lnTo>
                <a:lnTo>
                  <a:pt x="278511" y="120650"/>
                </a:lnTo>
                <a:lnTo>
                  <a:pt x="278447" y="116839"/>
                </a:lnTo>
                <a:lnTo>
                  <a:pt x="278536" y="113030"/>
                </a:lnTo>
                <a:lnTo>
                  <a:pt x="278764" y="109219"/>
                </a:lnTo>
                <a:lnTo>
                  <a:pt x="279526" y="101600"/>
                </a:lnTo>
                <a:lnTo>
                  <a:pt x="280415" y="90169"/>
                </a:lnTo>
                <a:lnTo>
                  <a:pt x="280585" y="85089"/>
                </a:lnTo>
                <a:lnTo>
                  <a:pt x="280574" y="81280"/>
                </a:lnTo>
                <a:lnTo>
                  <a:pt x="280288" y="77469"/>
                </a:lnTo>
                <a:lnTo>
                  <a:pt x="280034" y="72389"/>
                </a:lnTo>
                <a:lnTo>
                  <a:pt x="279145" y="68580"/>
                </a:lnTo>
                <a:lnTo>
                  <a:pt x="276351" y="60959"/>
                </a:lnTo>
                <a:lnTo>
                  <a:pt x="274319" y="58419"/>
                </a:lnTo>
                <a:close/>
              </a:path>
              <a:path w="356235" h="356870">
                <a:moveTo>
                  <a:pt x="310769" y="93980"/>
                </a:moveTo>
                <a:lnTo>
                  <a:pt x="279400" y="125730"/>
                </a:lnTo>
                <a:lnTo>
                  <a:pt x="294755" y="125730"/>
                </a:lnTo>
                <a:lnTo>
                  <a:pt x="318388" y="101600"/>
                </a:lnTo>
                <a:lnTo>
                  <a:pt x="310769" y="93980"/>
                </a:lnTo>
                <a:close/>
              </a:path>
              <a:path w="356235" h="356870">
                <a:moveTo>
                  <a:pt x="260731" y="48259"/>
                </a:moveTo>
                <a:lnTo>
                  <a:pt x="246761" y="48259"/>
                </a:lnTo>
                <a:lnTo>
                  <a:pt x="240156" y="52069"/>
                </a:lnTo>
                <a:lnTo>
                  <a:pt x="234061" y="58419"/>
                </a:lnTo>
                <a:lnTo>
                  <a:pt x="227964" y="63500"/>
                </a:lnTo>
                <a:lnTo>
                  <a:pt x="224662" y="69850"/>
                </a:lnTo>
                <a:lnTo>
                  <a:pt x="224281" y="77469"/>
                </a:lnTo>
                <a:lnTo>
                  <a:pt x="223774" y="83819"/>
                </a:lnTo>
                <a:lnTo>
                  <a:pt x="226313" y="90169"/>
                </a:lnTo>
                <a:lnTo>
                  <a:pt x="231775" y="96519"/>
                </a:lnTo>
                <a:lnTo>
                  <a:pt x="240664" y="90169"/>
                </a:lnTo>
                <a:lnTo>
                  <a:pt x="236727" y="85089"/>
                </a:lnTo>
                <a:lnTo>
                  <a:pt x="234695" y="81280"/>
                </a:lnTo>
                <a:lnTo>
                  <a:pt x="234695" y="72389"/>
                </a:lnTo>
                <a:lnTo>
                  <a:pt x="236600" y="68580"/>
                </a:lnTo>
                <a:lnTo>
                  <a:pt x="243967" y="60959"/>
                </a:lnTo>
                <a:lnTo>
                  <a:pt x="247904" y="58419"/>
                </a:lnTo>
                <a:lnTo>
                  <a:pt x="274319" y="58419"/>
                </a:lnTo>
                <a:lnTo>
                  <a:pt x="266700" y="50800"/>
                </a:lnTo>
                <a:lnTo>
                  <a:pt x="260731" y="48259"/>
                </a:lnTo>
                <a:close/>
              </a:path>
              <a:path w="356235" h="356870">
                <a:moveTo>
                  <a:pt x="313393" y="21589"/>
                </a:moveTo>
                <a:lnTo>
                  <a:pt x="298323" y="21589"/>
                </a:lnTo>
                <a:lnTo>
                  <a:pt x="348361" y="72389"/>
                </a:lnTo>
                <a:lnTo>
                  <a:pt x="356234" y="64769"/>
                </a:lnTo>
                <a:lnTo>
                  <a:pt x="313393" y="21589"/>
                </a:lnTo>
                <a:close/>
              </a:path>
              <a:path w="356235" h="356870">
                <a:moveTo>
                  <a:pt x="291973" y="0"/>
                </a:moveTo>
                <a:lnTo>
                  <a:pt x="286893" y="5080"/>
                </a:lnTo>
                <a:lnTo>
                  <a:pt x="288289" y="8889"/>
                </a:lnTo>
                <a:lnTo>
                  <a:pt x="288798" y="13969"/>
                </a:lnTo>
                <a:lnTo>
                  <a:pt x="288036" y="26669"/>
                </a:lnTo>
                <a:lnTo>
                  <a:pt x="286765" y="33019"/>
                </a:lnTo>
                <a:lnTo>
                  <a:pt x="284480" y="39369"/>
                </a:lnTo>
                <a:lnTo>
                  <a:pt x="291973" y="46989"/>
                </a:lnTo>
                <a:lnTo>
                  <a:pt x="298323" y="21589"/>
                </a:lnTo>
                <a:lnTo>
                  <a:pt x="313393" y="21589"/>
                </a:lnTo>
                <a:lnTo>
                  <a:pt x="291973" y="0"/>
                </a:lnTo>
                <a:close/>
              </a:path>
            </a:pathLst>
          </a:custGeom>
          <a:solidFill>
            <a:srgbClr val="585858"/>
          </a:solidFill>
        </p:spPr>
        <p:txBody>
          <a:bodyPr wrap="square" lIns="0" tIns="0" rIns="0" bIns="0" rtlCol="0"/>
          <a:lstStyle/>
          <a:p>
            <a:endParaRPr sz="2149"/>
          </a:p>
        </p:txBody>
      </p:sp>
      <p:sp>
        <p:nvSpPr>
          <p:cNvPr id="45" name="object 45"/>
          <p:cNvSpPr/>
          <p:nvPr/>
        </p:nvSpPr>
        <p:spPr>
          <a:xfrm>
            <a:off x="3125319" y="5071411"/>
            <a:ext cx="346470" cy="346470"/>
          </a:xfrm>
          <a:custGeom>
            <a:avLst/>
            <a:gdLst/>
            <a:ahLst/>
            <a:cxnLst/>
            <a:rect l="l" t="t" r="r" b="b"/>
            <a:pathLst>
              <a:path w="346710" h="346710">
                <a:moveTo>
                  <a:pt x="29385" y="297179"/>
                </a:moveTo>
                <a:lnTo>
                  <a:pt x="13842" y="297179"/>
                </a:lnTo>
                <a:lnTo>
                  <a:pt x="64007" y="346709"/>
                </a:lnTo>
                <a:lnTo>
                  <a:pt x="71881" y="339090"/>
                </a:lnTo>
                <a:lnTo>
                  <a:pt x="29385" y="297179"/>
                </a:lnTo>
                <a:close/>
              </a:path>
              <a:path w="346710" h="346710">
                <a:moveTo>
                  <a:pt x="7492" y="275590"/>
                </a:moveTo>
                <a:lnTo>
                  <a:pt x="2412" y="280669"/>
                </a:lnTo>
                <a:lnTo>
                  <a:pt x="3809" y="284479"/>
                </a:lnTo>
                <a:lnTo>
                  <a:pt x="4444" y="289559"/>
                </a:lnTo>
                <a:lnTo>
                  <a:pt x="3682" y="302259"/>
                </a:lnTo>
                <a:lnTo>
                  <a:pt x="2412" y="308609"/>
                </a:lnTo>
                <a:lnTo>
                  <a:pt x="0" y="314959"/>
                </a:lnTo>
                <a:lnTo>
                  <a:pt x="7619" y="322579"/>
                </a:lnTo>
                <a:lnTo>
                  <a:pt x="9143" y="318769"/>
                </a:lnTo>
                <a:lnTo>
                  <a:pt x="10540" y="314959"/>
                </a:lnTo>
                <a:lnTo>
                  <a:pt x="13081" y="304800"/>
                </a:lnTo>
                <a:lnTo>
                  <a:pt x="13842" y="300990"/>
                </a:lnTo>
                <a:lnTo>
                  <a:pt x="13842" y="297179"/>
                </a:lnTo>
                <a:lnTo>
                  <a:pt x="29385" y="297179"/>
                </a:lnTo>
                <a:lnTo>
                  <a:pt x="7492" y="275590"/>
                </a:lnTo>
                <a:close/>
              </a:path>
              <a:path w="346710" h="346710">
                <a:moveTo>
                  <a:pt x="67563" y="226059"/>
                </a:moveTo>
                <a:lnTo>
                  <a:pt x="63500" y="226059"/>
                </a:lnTo>
                <a:lnTo>
                  <a:pt x="59435" y="227329"/>
                </a:lnTo>
                <a:lnTo>
                  <a:pt x="55498" y="228600"/>
                </a:lnTo>
                <a:lnTo>
                  <a:pt x="51815" y="231140"/>
                </a:lnTo>
                <a:lnTo>
                  <a:pt x="48387" y="234950"/>
                </a:lnTo>
                <a:lnTo>
                  <a:pt x="43687" y="238759"/>
                </a:lnTo>
                <a:lnTo>
                  <a:pt x="41147" y="243840"/>
                </a:lnTo>
                <a:lnTo>
                  <a:pt x="40004" y="255269"/>
                </a:lnTo>
                <a:lnTo>
                  <a:pt x="41147" y="261619"/>
                </a:lnTo>
                <a:lnTo>
                  <a:pt x="44322" y="267969"/>
                </a:lnTo>
                <a:lnTo>
                  <a:pt x="47017" y="271779"/>
                </a:lnTo>
                <a:lnTo>
                  <a:pt x="50545" y="276859"/>
                </a:lnTo>
                <a:lnTo>
                  <a:pt x="54931" y="281940"/>
                </a:lnTo>
                <a:lnTo>
                  <a:pt x="60197" y="288290"/>
                </a:lnTo>
                <a:lnTo>
                  <a:pt x="69008" y="295909"/>
                </a:lnTo>
                <a:lnTo>
                  <a:pt x="77342" y="302259"/>
                </a:lnTo>
                <a:lnTo>
                  <a:pt x="85201" y="306069"/>
                </a:lnTo>
                <a:lnTo>
                  <a:pt x="92582" y="307340"/>
                </a:lnTo>
                <a:lnTo>
                  <a:pt x="100456" y="308609"/>
                </a:lnTo>
                <a:lnTo>
                  <a:pt x="107568" y="306069"/>
                </a:lnTo>
                <a:lnTo>
                  <a:pt x="113791" y="299719"/>
                </a:lnTo>
                <a:lnTo>
                  <a:pt x="114966" y="298450"/>
                </a:lnTo>
                <a:lnTo>
                  <a:pt x="98932" y="298450"/>
                </a:lnTo>
                <a:lnTo>
                  <a:pt x="92963" y="297179"/>
                </a:lnTo>
                <a:lnTo>
                  <a:pt x="61299" y="271779"/>
                </a:lnTo>
                <a:lnTo>
                  <a:pt x="49783" y="248919"/>
                </a:lnTo>
                <a:lnTo>
                  <a:pt x="51181" y="245109"/>
                </a:lnTo>
                <a:lnTo>
                  <a:pt x="58419" y="237490"/>
                </a:lnTo>
                <a:lnTo>
                  <a:pt x="63245" y="236219"/>
                </a:lnTo>
                <a:lnTo>
                  <a:pt x="91439" y="236219"/>
                </a:lnTo>
                <a:lnTo>
                  <a:pt x="90042" y="234950"/>
                </a:lnTo>
                <a:lnTo>
                  <a:pt x="80644" y="229869"/>
                </a:lnTo>
                <a:lnTo>
                  <a:pt x="67563" y="226059"/>
                </a:lnTo>
                <a:close/>
              </a:path>
              <a:path w="346710" h="346710">
                <a:moveTo>
                  <a:pt x="91439" y="236219"/>
                </a:moveTo>
                <a:lnTo>
                  <a:pt x="63245" y="236219"/>
                </a:lnTo>
                <a:lnTo>
                  <a:pt x="69214" y="237490"/>
                </a:lnTo>
                <a:lnTo>
                  <a:pt x="74046" y="238759"/>
                </a:lnTo>
                <a:lnTo>
                  <a:pt x="106060" y="267969"/>
                </a:lnTo>
                <a:lnTo>
                  <a:pt x="112140" y="284479"/>
                </a:lnTo>
                <a:lnTo>
                  <a:pt x="110870" y="289559"/>
                </a:lnTo>
                <a:lnTo>
                  <a:pt x="107314" y="293369"/>
                </a:lnTo>
                <a:lnTo>
                  <a:pt x="103631" y="297179"/>
                </a:lnTo>
                <a:lnTo>
                  <a:pt x="98932" y="298450"/>
                </a:lnTo>
                <a:lnTo>
                  <a:pt x="114966" y="298450"/>
                </a:lnTo>
                <a:lnTo>
                  <a:pt x="118490" y="294640"/>
                </a:lnTo>
                <a:lnTo>
                  <a:pt x="121031" y="289559"/>
                </a:lnTo>
                <a:lnTo>
                  <a:pt x="121665" y="284479"/>
                </a:lnTo>
                <a:lnTo>
                  <a:pt x="122173" y="279400"/>
                </a:lnTo>
                <a:lnTo>
                  <a:pt x="120903" y="273050"/>
                </a:lnTo>
                <a:lnTo>
                  <a:pt x="101981" y="246379"/>
                </a:lnTo>
                <a:lnTo>
                  <a:pt x="95631" y="240029"/>
                </a:lnTo>
                <a:lnTo>
                  <a:pt x="91439" y="236219"/>
                </a:lnTo>
                <a:close/>
              </a:path>
              <a:path w="346710" h="346710">
                <a:moveTo>
                  <a:pt x="98425" y="182880"/>
                </a:moveTo>
                <a:lnTo>
                  <a:pt x="92201" y="189229"/>
                </a:lnTo>
                <a:lnTo>
                  <a:pt x="139826" y="274319"/>
                </a:lnTo>
                <a:lnTo>
                  <a:pt x="146176" y="267969"/>
                </a:lnTo>
                <a:lnTo>
                  <a:pt x="98425" y="182880"/>
                </a:lnTo>
                <a:close/>
              </a:path>
              <a:path w="346710" h="346710">
                <a:moveTo>
                  <a:pt x="165142" y="160019"/>
                </a:moveTo>
                <a:lnTo>
                  <a:pt x="146812" y="160019"/>
                </a:lnTo>
                <a:lnTo>
                  <a:pt x="150622" y="161289"/>
                </a:lnTo>
                <a:lnTo>
                  <a:pt x="153669" y="163830"/>
                </a:lnTo>
                <a:lnTo>
                  <a:pt x="156590" y="167639"/>
                </a:lnTo>
                <a:lnTo>
                  <a:pt x="158623" y="171450"/>
                </a:lnTo>
                <a:lnTo>
                  <a:pt x="159512" y="177800"/>
                </a:lnTo>
                <a:lnTo>
                  <a:pt x="159966" y="182880"/>
                </a:lnTo>
                <a:lnTo>
                  <a:pt x="159881" y="191769"/>
                </a:lnTo>
                <a:lnTo>
                  <a:pt x="159637" y="196850"/>
                </a:lnTo>
                <a:lnTo>
                  <a:pt x="158876" y="205740"/>
                </a:lnTo>
                <a:lnTo>
                  <a:pt x="158114" y="213359"/>
                </a:lnTo>
                <a:lnTo>
                  <a:pt x="157861" y="219709"/>
                </a:lnTo>
                <a:lnTo>
                  <a:pt x="158368" y="224790"/>
                </a:lnTo>
                <a:lnTo>
                  <a:pt x="158750" y="229869"/>
                </a:lnTo>
                <a:lnTo>
                  <a:pt x="159892" y="234950"/>
                </a:lnTo>
                <a:lnTo>
                  <a:pt x="161670" y="238759"/>
                </a:lnTo>
                <a:lnTo>
                  <a:pt x="162687" y="241300"/>
                </a:lnTo>
                <a:lnTo>
                  <a:pt x="164211" y="243840"/>
                </a:lnTo>
                <a:lnTo>
                  <a:pt x="166242" y="245109"/>
                </a:lnTo>
                <a:lnTo>
                  <a:pt x="185466" y="226059"/>
                </a:lnTo>
                <a:lnTo>
                  <a:pt x="169544" y="226059"/>
                </a:lnTo>
                <a:lnTo>
                  <a:pt x="169037" y="224790"/>
                </a:lnTo>
                <a:lnTo>
                  <a:pt x="168655" y="222250"/>
                </a:lnTo>
                <a:lnTo>
                  <a:pt x="168528" y="215900"/>
                </a:lnTo>
                <a:lnTo>
                  <a:pt x="168910" y="210819"/>
                </a:lnTo>
                <a:lnTo>
                  <a:pt x="170561" y="191769"/>
                </a:lnTo>
                <a:lnTo>
                  <a:pt x="170730" y="186690"/>
                </a:lnTo>
                <a:lnTo>
                  <a:pt x="166497" y="162560"/>
                </a:lnTo>
                <a:lnTo>
                  <a:pt x="165142" y="160019"/>
                </a:lnTo>
                <a:close/>
              </a:path>
              <a:path w="346710" h="346710">
                <a:moveTo>
                  <a:pt x="201040" y="195579"/>
                </a:moveTo>
                <a:lnTo>
                  <a:pt x="169544" y="226059"/>
                </a:lnTo>
                <a:lnTo>
                  <a:pt x="185466" y="226059"/>
                </a:lnTo>
                <a:lnTo>
                  <a:pt x="208534" y="203200"/>
                </a:lnTo>
                <a:lnTo>
                  <a:pt x="201040" y="195579"/>
                </a:lnTo>
                <a:close/>
              </a:path>
              <a:path w="346710" h="346710">
                <a:moveTo>
                  <a:pt x="150875" y="148589"/>
                </a:moveTo>
                <a:lnTo>
                  <a:pt x="143890" y="148589"/>
                </a:lnTo>
                <a:lnTo>
                  <a:pt x="136905" y="149860"/>
                </a:lnTo>
                <a:lnTo>
                  <a:pt x="130301" y="152400"/>
                </a:lnTo>
                <a:lnTo>
                  <a:pt x="118109" y="165100"/>
                </a:lnTo>
                <a:lnTo>
                  <a:pt x="114807" y="171450"/>
                </a:lnTo>
                <a:lnTo>
                  <a:pt x="114426" y="177800"/>
                </a:lnTo>
                <a:lnTo>
                  <a:pt x="113918" y="184150"/>
                </a:lnTo>
                <a:lnTo>
                  <a:pt x="116458" y="191769"/>
                </a:lnTo>
                <a:lnTo>
                  <a:pt x="121919" y="198119"/>
                </a:lnTo>
                <a:lnTo>
                  <a:pt x="130810" y="190500"/>
                </a:lnTo>
                <a:lnTo>
                  <a:pt x="126873" y="186690"/>
                </a:lnTo>
                <a:lnTo>
                  <a:pt x="124840" y="182880"/>
                </a:lnTo>
                <a:lnTo>
                  <a:pt x="124840" y="172719"/>
                </a:lnTo>
                <a:lnTo>
                  <a:pt x="126745" y="168910"/>
                </a:lnTo>
                <a:lnTo>
                  <a:pt x="134112" y="161289"/>
                </a:lnTo>
                <a:lnTo>
                  <a:pt x="138049" y="160019"/>
                </a:lnTo>
                <a:lnTo>
                  <a:pt x="165142" y="160019"/>
                </a:lnTo>
                <a:lnTo>
                  <a:pt x="164464" y="158750"/>
                </a:lnTo>
                <a:lnTo>
                  <a:pt x="156844" y="151130"/>
                </a:lnTo>
                <a:lnTo>
                  <a:pt x="150875" y="148589"/>
                </a:lnTo>
                <a:close/>
              </a:path>
              <a:path w="346710" h="346710">
                <a:moveTo>
                  <a:pt x="196850" y="101600"/>
                </a:moveTo>
                <a:lnTo>
                  <a:pt x="188467" y="101600"/>
                </a:lnTo>
                <a:lnTo>
                  <a:pt x="184530" y="102869"/>
                </a:lnTo>
                <a:lnTo>
                  <a:pt x="180466" y="104139"/>
                </a:lnTo>
                <a:lnTo>
                  <a:pt x="164973" y="130810"/>
                </a:lnTo>
                <a:lnTo>
                  <a:pt x="166242" y="135889"/>
                </a:lnTo>
                <a:lnTo>
                  <a:pt x="185165" y="162560"/>
                </a:lnTo>
                <a:lnTo>
                  <a:pt x="193976" y="171450"/>
                </a:lnTo>
                <a:lnTo>
                  <a:pt x="202310" y="176530"/>
                </a:lnTo>
                <a:lnTo>
                  <a:pt x="210169" y="180339"/>
                </a:lnTo>
                <a:lnTo>
                  <a:pt x="217550" y="182880"/>
                </a:lnTo>
                <a:lnTo>
                  <a:pt x="225551" y="184150"/>
                </a:lnTo>
                <a:lnTo>
                  <a:pt x="232537" y="180339"/>
                </a:lnTo>
                <a:lnTo>
                  <a:pt x="240728" y="172719"/>
                </a:lnTo>
                <a:lnTo>
                  <a:pt x="217931" y="172719"/>
                </a:lnTo>
                <a:lnTo>
                  <a:pt x="213100" y="170180"/>
                </a:lnTo>
                <a:lnTo>
                  <a:pt x="181006" y="140969"/>
                </a:lnTo>
                <a:lnTo>
                  <a:pt x="174878" y="124460"/>
                </a:lnTo>
                <a:lnTo>
                  <a:pt x="176149" y="119380"/>
                </a:lnTo>
                <a:lnTo>
                  <a:pt x="179831" y="115569"/>
                </a:lnTo>
                <a:lnTo>
                  <a:pt x="183514" y="113030"/>
                </a:lnTo>
                <a:lnTo>
                  <a:pt x="188213" y="110489"/>
                </a:lnTo>
                <a:lnTo>
                  <a:pt x="215137" y="110489"/>
                </a:lnTo>
                <a:lnTo>
                  <a:pt x="205739" y="104139"/>
                </a:lnTo>
                <a:lnTo>
                  <a:pt x="201167" y="102869"/>
                </a:lnTo>
                <a:lnTo>
                  <a:pt x="196850" y="101600"/>
                </a:lnTo>
                <a:close/>
              </a:path>
              <a:path w="346710" h="346710">
                <a:moveTo>
                  <a:pt x="215137" y="110489"/>
                </a:moveTo>
                <a:lnTo>
                  <a:pt x="188213" y="110489"/>
                </a:lnTo>
                <a:lnTo>
                  <a:pt x="194182" y="111760"/>
                </a:lnTo>
                <a:lnTo>
                  <a:pt x="199088" y="113030"/>
                </a:lnTo>
                <a:lnTo>
                  <a:pt x="231060" y="143510"/>
                </a:lnTo>
                <a:lnTo>
                  <a:pt x="237236" y="160019"/>
                </a:lnTo>
                <a:lnTo>
                  <a:pt x="235965" y="165100"/>
                </a:lnTo>
                <a:lnTo>
                  <a:pt x="232282" y="167639"/>
                </a:lnTo>
                <a:lnTo>
                  <a:pt x="228726" y="171450"/>
                </a:lnTo>
                <a:lnTo>
                  <a:pt x="223900" y="172719"/>
                </a:lnTo>
                <a:lnTo>
                  <a:pt x="240728" y="172719"/>
                </a:lnTo>
                <a:lnTo>
                  <a:pt x="243459" y="170180"/>
                </a:lnTo>
                <a:lnTo>
                  <a:pt x="246125" y="165100"/>
                </a:lnTo>
                <a:lnTo>
                  <a:pt x="247141" y="153669"/>
                </a:lnTo>
                <a:lnTo>
                  <a:pt x="245872" y="147319"/>
                </a:lnTo>
                <a:lnTo>
                  <a:pt x="242824" y="142239"/>
                </a:lnTo>
                <a:lnTo>
                  <a:pt x="240111" y="137160"/>
                </a:lnTo>
                <a:lnTo>
                  <a:pt x="236553" y="132080"/>
                </a:lnTo>
                <a:lnTo>
                  <a:pt x="232161" y="127000"/>
                </a:lnTo>
                <a:lnTo>
                  <a:pt x="226949" y="121919"/>
                </a:lnTo>
                <a:lnTo>
                  <a:pt x="220599" y="115569"/>
                </a:lnTo>
                <a:lnTo>
                  <a:pt x="215137" y="110489"/>
                </a:lnTo>
                <a:close/>
              </a:path>
              <a:path w="346710" h="346710">
                <a:moveTo>
                  <a:pt x="265345" y="59689"/>
                </a:moveTo>
                <a:lnTo>
                  <a:pt x="247014" y="59689"/>
                </a:lnTo>
                <a:lnTo>
                  <a:pt x="250825" y="60960"/>
                </a:lnTo>
                <a:lnTo>
                  <a:pt x="253873" y="64769"/>
                </a:lnTo>
                <a:lnTo>
                  <a:pt x="256920" y="67310"/>
                </a:lnTo>
                <a:lnTo>
                  <a:pt x="258825" y="71119"/>
                </a:lnTo>
                <a:lnTo>
                  <a:pt x="259714" y="77469"/>
                </a:lnTo>
                <a:lnTo>
                  <a:pt x="260169" y="82550"/>
                </a:lnTo>
                <a:lnTo>
                  <a:pt x="260084" y="91439"/>
                </a:lnTo>
                <a:lnTo>
                  <a:pt x="259840" y="96519"/>
                </a:lnTo>
                <a:lnTo>
                  <a:pt x="259079" y="105410"/>
                </a:lnTo>
                <a:lnTo>
                  <a:pt x="258317" y="113030"/>
                </a:lnTo>
                <a:lnTo>
                  <a:pt x="258190" y="119380"/>
                </a:lnTo>
                <a:lnTo>
                  <a:pt x="258952" y="129539"/>
                </a:lnTo>
                <a:lnTo>
                  <a:pt x="260095" y="134619"/>
                </a:lnTo>
                <a:lnTo>
                  <a:pt x="261874" y="138430"/>
                </a:lnTo>
                <a:lnTo>
                  <a:pt x="263016" y="140969"/>
                </a:lnTo>
                <a:lnTo>
                  <a:pt x="264540" y="143510"/>
                </a:lnTo>
                <a:lnTo>
                  <a:pt x="266445" y="144780"/>
                </a:lnTo>
                <a:lnTo>
                  <a:pt x="284387" y="127000"/>
                </a:lnTo>
                <a:lnTo>
                  <a:pt x="269748" y="127000"/>
                </a:lnTo>
                <a:lnTo>
                  <a:pt x="269239" y="124460"/>
                </a:lnTo>
                <a:lnTo>
                  <a:pt x="268986" y="121919"/>
                </a:lnTo>
                <a:lnTo>
                  <a:pt x="268782" y="116839"/>
                </a:lnTo>
                <a:lnTo>
                  <a:pt x="268827" y="114300"/>
                </a:lnTo>
                <a:lnTo>
                  <a:pt x="269113" y="110489"/>
                </a:lnTo>
                <a:lnTo>
                  <a:pt x="270763" y="91439"/>
                </a:lnTo>
                <a:lnTo>
                  <a:pt x="270933" y="86360"/>
                </a:lnTo>
                <a:lnTo>
                  <a:pt x="266700" y="62230"/>
                </a:lnTo>
                <a:lnTo>
                  <a:pt x="265345" y="59689"/>
                </a:lnTo>
                <a:close/>
              </a:path>
              <a:path w="346710" h="346710">
                <a:moveTo>
                  <a:pt x="301243" y="95250"/>
                </a:moveTo>
                <a:lnTo>
                  <a:pt x="269748" y="127000"/>
                </a:lnTo>
                <a:lnTo>
                  <a:pt x="284387" y="127000"/>
                </a:lnTo>
                <a:lnTo>
                  <a:pt x="308737" y="102869"/>
                </a:lnTo>
                <a:lnTo>
                  <a:pt x="301243" y="95250"/>
                </a:lnTo>
                <a:close/>
              </a:path>
              <a:path w="346710" h="346710">
                <a:moveTo>
                  <a:pt x="251078" y="48260"/>
                </a:moveTo>
                <a:lnTo>
                  <a:pt x="215011" y="71119"/>
                </a:lnTo>
                <a:lnTo>
                  <a:pt x="214629" y="77469"/>
                </a:lnTo>
                <a:lnTo>
                  <a:pt x="214122" y="83819"/>
                </a:lnTo>
                <a:lnTo>
                  <a:pt x="216662" y="91439"/>
                </a:lnTo>
                <a:lnTo>
                  <a:pt x="222123" y="97789"/>
                </a:lnTo>
                <a:lnTo>
                  <a:pt x="231012" y="90169"/>
                </a:lnTo>
                <a:lnTo>
                  <a:pt x="227075" y="86360"/>
                </a:lnTo>
                <a:lnTo>
                  <a:pt x="225043" y="82550"/>
                </a:lnTo>
                <a:lnTo>
                  <a:pt x="225043" y="72389"/>
                </a:lnTo>
                <a:lnTo>
                  <a:pt x="226949" y="68580"/>
                </a:lnTo>
                <a:lnTo>
                  <a:pt x="234314" y="60960"/>
                </a:lnTo>
                <a:lnTo>
                  <a:pt x="238251" y="59689"/>
                </a:lnTo>
                <a:lnTo>
                  <a:pt x="265345" y="59689"/>
                </a:lnTo>
                <a:lnTo>
                  <a:pt x="264667" y="58419"/>
                </a:lnTo>
                <a:lnTo>
                  <a:pt x="262127" y="55880"/>
                </a:lnTo>
                <a:lnTo>
                  <a:pt x="257175" y="50800"/>
                </a:lnTo>
                <a:lnTo>
                  <a:pt x="251078" y="48260"/>
                </a:lnTo>
                <a:close/>
              </a:path>
              <a:path w="346710" h="346710">
                <a:moveTo>
                  <a:pt x="305001" y="22860"/>
                </a:moveTo>
                <a:lnTo>
                  <a:pt x="288670" y="22860"/>
                </a:lnTo>
                <a:lnTo>
                  <a:pt x="338709" y="72389"/>
                </a:lnTo>
                <a:lnTo>
                  <a:pt x="346582" y="64769"/>
                </a:lnTo>
                <a:lnTo>
                  <a:pt x="305001" y="22860"/>
                </a:lnTo>
                <a:close/>
              </a:path>
              <a:path w="346710" h="346710">
                <a:moveTo>
                  <a:pt x="282320" y="0"/>
                </a:moveTo>
                <a:lnTo>
                  <a:pt x="277240" y="5080"/>
                </a:lnTo>
                <a:lnTo>
                  <a:pt x="278638" y="10160"/>
                </a:lnTo>
                <a:lnTo>
                  <a:pt x="279145" y="15239"/>
                </a:lnTo>
                <a:lnTo>
                  <a:pt x="278891" y="21589"/>
                </a:lnTo>
                <a:lnTo>
                  <a:pt x="278511" y="26669"/>
                </a:lnTo>
                <a:lnTo>
                  <a:pt x="277113" y="33019"/>
                </a:lnTo>
                <a:lnTo>
                  <a:pt x="274827" y="40639"/>
                </a:lnTo>
                <a:lnTo>
                  <a:pt x="282448" y="48260"/>
                </a:lnTo>
                <a:lnTo>
                  <a:pt x="288670" y="22860"/>
                </a:lnTo>
                <a:lnTo>
                  <a:pt x="305001" y="22860"/>
                </a:lnTo>
                <a:lnTo>
                  <a:pt x="282320" y="0"/>
                </a:lnTo>
                <a:close/>
              </a:path>
            </a:pathLst>
          </a:custGeom>
          <a:solidFill>
            <a:srgbClr val="585858"/>
          </a:solidFill>
        </p:spPr>
        <p:txBody>
          <a:bodyPr wrap="square" lIns="0" tIns="0" rIns="0" bIns="0" rtlCol="0"/>
          <a:lstStyle/>
          <a:p>
            <a:endParaRPr sz="2149"/>
          </a:p>
        </p:txBody>
      </p:sp>
      <p:sp>
        <p:nvSpPr>
          <p:cNvPr id="46" name="object 46"/>
          <p:cNvSpPr/>
          <p:nvPr/>
        </p:nvSpPr>
        <p:spPr>
          <a:xfrm>
            <a:off x="3657842" y="5071285"/>
            <a:ext cx="346470" cy="347105"/>
          </a:xfrm>
          <a:custGeom>
            <a:avLst/>
            <a:gdLst/>
            <a:ahLst/>
            <a:cxnLst/>
            <a:rect l="l" t="t" r="r" b="b"/>
            <a:pathLst>
              <a:path w="346710" h="347345">
                <a:moveTo>
                  <a:pt x="29547" y="296798"/>
                </a:moveTo>
                <a:lnTo>
                  <a:pt x="13843" y="296798"/>
                </a:lnTo>
                <a:lnTo>
                  <a:pt x="63881" y="346836"/>
                </a:lnTo>
                <a:lnTo>
                  <a:pt x="71755" y="339089"/>
                </a:lnTo>
                <a:lnTo>
                  <a:pt x="29547" y="296798"/>
                </a:lnTo>
                <a:close/>
              </a:path>
              <a:path w="346710" h="347345">
                <a:moveTo>
                  <a:pt x="7493" y="274700"/>
                </a:moveTo>
                <a:lnTo>
                  <a:pt x="2412" y="279780"/>
                </a:lnTo>
                <a:lnTo>
                  <a:pt x="3810" y="283972"/>
                </a:lnTo>
                <a:lnTo>
                  <a:pt x="4318" y="289178"/>
                </a:lnTo>
                <a:lnTo>
                  <a:pt x="3556" y="301625"/>
                </a:lnTo>
                <a:lnTo>
                  <a:pt x="2286" y="307975"/>
                </a:lnTo>
                <a:lnTo>
                  <a:pt x="0" y="314451"/>
                </a:lnTo>
                <a:lnTo>
                  <a:pt x="7493" y="321944"/>
                </a:lnTo>
                <a:lnTo>
                  <a:pt x="9144" y="318642"/>
                </a:lnTo>
                <a:lnTo>
                  <a:pt x="10573" y="314451"/>
                </a:lnTo>
                <a:lnTo>
                  <a:pt x="11811" y="309625"/>
                </a:lnTo>
                <a:lnTo>
                  <a:pt x="13081" y="304800"/>
                </a:lnTo>
                <a:lnTo>
                  <a:pt x="13715" y="300481"/>
                </a:lnTo>
                <a:lnTo>
                  <a:pt x="13843" y="296798"/>
                </a:lnTo>
                <a:lnTo>
                  <a:pt x="29547" y="296798"/>
                </a:lnTo>
                <a:lnTo>
                  <a:pt x="7493" y="274700"/>
                </a:lnTo>
                <a:close/>
              </a:path>
              <a:path w="346710" h="347345">
                <a:moveTo>
                  <a:pt x="79121" y="247269"/>
                </a:moveTo>
                <a:lnTo>
                  <a:pt x="63373" y="247269"/>
                </a:lnTo>
                <a:lnTo>
                  <a:pt x="113411" y="297306"/>
                </a:lnTo>
                <a:lnTo>
                  <a:pt x="121285" y="289432"/>
                </a:lnTo>
                <a:lnTo>
                  <a:pt x="79121" y="247269"/>
                </a:lnTo>
                <a:close/>
              </a:path>
              <a:path w="346710" h="347345">
                <a:moveTo>
                  <a:pt x="98425" y="182118"/>
                </a:moveTo>
                <a:lnTo>
                  <a:pt x="92075" y="188467"/>
                </a:lnTo>
                <a:lnTo>
                  <a:pt x="139700" y="273176"/>
                </a:lnTo>
                <a:lnTo>
                  <a:pt x="146050" y="266953"/>
                </a:lnTo>
                <a:lnTo>
                  <a:pt x="98425" y="182118"/>
                </a:lnTo>
                <a:close/>
              </a:path>
              <a:path w="346710" h="347345">
                <a:moveTo>
                  <a:pt x="57023" y="225170"/>
                </a:moveTo>
                <a:lnTo>
                  <a:pt x="51943" y="230250"/>
                </a:lnTo>
                <a:lnTo>
                  <a:pt x="53339" y="234314"/>
                </a:lnTo>
                <a:lnTo>
                  <a:pt x="53724" y="238251"/>
                </a:lnTo>
                <a:lnTo>
                  <a:pt x="49530" y="264794"/>
                </a:lnTo>
                <a:lnTo>
                  <a:pt x="57150" y="272414"/>
                </a:lnTo>
                <a:lnTo>
                  <a:pt x="63373" y="247269"/>
                </a:lnTo>
                <a:lnTo>
                  <a:pt x="79121" y="247269"/>
                </a:lnTo>
                <a:lnTo>
                  <a:pt x="57023" y="225170"/>
                </a:lnTo>
                <a:close/>
              </a:path>
              <a:path w="346710" h="347345">
                <a:moveTo>
                  <a:pt x="164861" y="159131"/>
                </a:moveTo>
                <a:lnTo>
                  <a:pt x="146685" y="159131"/>
                </a:lnTo>
                <a:lnTo>
                  <a:pt x="150495" y="160655"/>
                </a:lnTo>
                <a:lnTo>
                  <a:pt x="153543" y="163830"/>
                </a:lnTo>
                <a:lnTo>
                  <a:pt x="159819" y="191007"/>
                </a:lnTo>
                <a:lnTo>
                  <a:pt x="159617" y="195734"/>
                </a:lnTo>
                <a:lnTo>
                  <a:pt x="158876" y="204597"/>
                </a:lnTo>
                <a:lnTo>
                  <a:pt x="157987" y="212725"/>
                </a:lnTo>
                <a:lnTo>
                  <a:pt x="157861" y="219455"/>
                </a:lnTo>
                <a:lnTo>
                  <a:pt x="166115" y="244601"/>
                </a:lnTo>
                <a:lnTo>
                  <a:pt x="184531" y="226186"/>
                </a:lnTo>
                <a:lnTo>
                  <a:pt x="169545" y="226186"/>
                </a:lnTo>
                <a:lnTo>
                  <a:pt x="168910" y="223900"/>
                </a:lnTo>
                <a:lnTo>
                  <a:pt x="168656" y="221360"/>
                </a:lnTo>
                <a:lnTo>
                  <a:pt x="168569" y="219455"/>
                </a:lnTo>
                <a:lnTo>
                  <a:pt x="168528" y="215900"/>
                </a:lnTo>
                <a:lnTo>
                  <a:pt x="168783" y="210184"/>
                </a:lnTo>
                <a:lnTo>
                  <a:pt x="170434" y="191007"/>
                </a:lnTo>
                <a:lnTo>
                  <a:pt x="170596" y="186054"/>
                </a:lnTo>
                <a:lnTo>
                  <a:pt x="166370" y="161544"/>
                </a:lnTo>
                <a:lnTo>
                  <a:pt x="164861" y="159131"/>
                </a:lnTo>
                <a:close/>
              </a:path>
              <a:path w="346710" h="347345">
                <a:moveTo>
                  <a:pt x="200913" y="194817"/>
                </a:moveTo>
                <a:lnTo>
                  <a:pt x="169545" y="226186"/>
                </a:lnTo>
                <a:lnTo>
                  <a:pt x="184531" y="226186"/>
                </a:lnTo>
                <a:lnTo>
                  <a:pt x="208407" y="202310"/>
                </a:lnTo>
                <a:lnTo>
                  <a:pt x="200913" y="194817"/>
                </a:lnTo>
                <a:close/>
              </a:path>
              <a:path w="346710" h="347345">
                <a:moveTo>
                  <a:pt x="150749" y="148462"/>
                </a:moveTo>
                <a:lnTo>
                  <a:pt x="114859" y="170457"/>
                </a:lnTo>
                <a:lnTo>
                  <a:pt x="113919" y="184150"/>
                </a:lnTo>
                <a:lnTo>
                  <a:pt x="116332" y="190753"/>
                </a:lnTo>
                <a:lnTo>
                  <a:pt x="121793" y="197357"/>
                </a:lnTo>
                <a:lnTo>
                  <a:pt x="130810" y="190119"/>
                </a:lnTo>
                <a:lnTo>
                  <a:pt x="126746" y="186054"/>
                </a:lnTo>
                <a:lnTo>
                  <a:pt x="124919" y="181915"/>
                </a:lnTo>
                <a:lnTo>
                  <a:pt x="146685" y="159131"/>
                </a:lnTo>
                <a:lnTo>
                  <a:pt x="164861" y="159131"/>
                </a:lnTo>
                <a:lnTo>
                  <a:pt x="164464" y="158495"/>
                </a:lnTo>
                <a:lnTo>
                  <a:pt x="161798" y="155956"/>
                </a:lnTo>
                <a:lnTo>
                  <a:pt x="156845" y="150875"/>
                </a:lnTo>
                <a:lnTo>
                  <a:pt x="150749" y="148462"/>
                </a:lnTo>
                <a:close/>
              </a:path>
              <a:path w="346710" h="347345">
                <a:moveTo>
                  <a:pt x="192532" y="100583"/>
                </a:moveTo>
                <a:lnTo>
                  <a:pt x="188340" y="100711"/>
                </a:lnTo>
                <a:lnTo>
                  <a:pt x="184403" y="101981"/>
                </a:lnTo>
                <a:lnTo>
                  <a:pt x="180467" y="103124"/>
                </a:lnTo>
                <a:lnTo>
                  <a:pt x="176784" y="105409"/>
                </a:lnTo>
                <a:lnTo>
                  <a:pt x="173355" y="108965"/>
                </a:lnTo>
                <a:lnTo>
                  <a:pt x="168656" y="113537"/>
                </a:lnTo>
                <a:lnTo>
                  <a:pt x="165988" y="118618"/>
                </a:lnTo>
                <a:lnTo>
                  <a:pt x="165466" y="124332"/>
                </a:lnTo>
                <a:lnTo>
                  <a:pt x="164846" y="129793"/>
                </a:lnTo>
                <a:lnTo>
                  <a:pt x="185165" y="162432"/>
                </a:lnTo>
                <a:lnTo>
                  <a:pt x="225425" y="183133"/>
                </a:lnTo>
                <a:lnTo>
                  <a:pt x="232537" y="180466"/>
                </a:lnTo>
                <a:lnTo>
                  <a:pt x="238633" y="174244"/>
                </a:lnTo>
                <a:lnTo>
                  <a:pt x="240157" y="172719"/>
                </a:lnTo>
                <a:lnTo>
                  <a:pt x="223774" y="172719"/>
                </a:lnTo>
                <a:lnTo>
                  <a:pt x="217932" y="171703"/>
                </a:lnTo>
                <a:lnTo>
                  <a:pt x="186213" y="146905"/>
                </a:lnTo>
                <a:lnTo>
                  <a:pt x="174751" y="123570"/>
                </a:lnTo>
                <a:lnTo>
                  <a:pt x="176149" y="119125"/>
                </a:lnTo>
                <a:lnTo>
                  <a:pt x="179705" y="115443"/>
                </a:lnTo>
                <a:lnTo>
                  <a:pt x="183387" y="111887"/>
                </a:lnTo>
                <a:lnTo>
                  <a:pt x="188213" y="110489"/>
                </a:lnTo>
                <a:lnTo>
                  <a:pt x="215787" y="110489"/>
                </a:lnTo>
                <a:lnTo>
                  <a:pt x="215011" y="109855"/>
                </a:lnTo>
                <a:lnTo>
                  <a:pt x="205612" y="104266"/>
                </a:lnTo>
                <a:lnTo>
                  <a:pt x="201168" y="102362"/>
                </a:lnTo>
                <a:lnTo>
                  <a:pt x="192532" y="100583"/>
                </a:lnTo>
                <a:close/>
              </a:path>
              <a:path w="346710" h="347345">
                <a:moveTo>
                  <a:pt x="215787" y="110489"/>
                </a:moveTo>
                <a:lnTo>
                  <a:pt x="188213" y="110489"/>
                </a:lnTo>
                <a:lnTo>
                  <a:pt x="194056" y="111506"/>
                </a:lnTo>
                <a:lnTo>
                  <a:pt x="198961" y="113151"/>
                </a:lnTo>
                <a:lnTo>
                  <a:pt x="230981" y="142859"/>
                </a:lnTo>
                <a:lnTo>
                  <a:pt x="237109" y="159384"/>
                </a:lnTo>
                <a:lnTo>
                  <a:pt x="235838" y="164211"/>
                </a:lnTo>
                <a:lnTo>
                  <a:pt x="232156" y="167766"/>
                </a:lnTo>
                <a:lnTo>
                  <a:pt x="228600" y="171450"/>
                </a:lnTo>
                <a:lnTo>
                  <a:pt x="223774" y="172719"/>
                </a:lnTo>
                <a:lnTo>
                  <a:pt x="240157" y="172719"/>
                </a:lnTo>
                <a:lnTo>
                  <a:pt x="243332" y="169544"/>
                </a:lnTo>
                <a:lnTo>
                  <a:pt x="245999" y="164464"/>
                </a:lnTo>
                <a:lnTo>
                  <a:pt x="246550" y="158495"/>
                </a:lnTo>
                <a:lnTo>
                  <a:pt x="247142" y="153288"/>
                </a:lnTo>
                <a:lnTo>
                  <a:pt x="226949" y="120776"/>
                </a:lnTo>
                <a:lnTo>
                  <a:pt x="220599" y="114426"/>
                </a:lnTo>
                <a:lnTo>
                  <a:pt x="215787" y="110489"/>
                </a:lnTo>
                <a:close/>
              </a:path>
              <a:path w="346710" h="347345">
                <a:moveTo>
                  <a:pt x="265064" y="58927"/>
                </a:moveTo>
                <a:lnTo>
                  <a:pt x="247014" y="58927"/>
                </a:lnTo>
                <a:lnTo>
                  <a:pt x="250698" y="60451"/>
                </a:lnTo>
                <a:lnTo>
                  <a:pt x="256794" y="66547"/>
                </a:lnTo>
                <a:lnTo>
                  <a:pt x="258699" y="70993"/>
                </a:lnTo>
                <a:lnTo>
                  <a:pt x="259587" y="76707"/>
                </a:lnTo>
                <a:lnTo>
                  <a:pt x="260045" y="81533"/>
                </a:lnTo>
                <a:lnTo>
                  <a:pt x="260022" y="90805"/>
                </a:lnTo>
                <a:lnTo>
                  <a:pt x="259820" y="95531"/>
                </a:lnTo>
                <a:lnTo>
                  <a:pt x="259090" y="104266"/>
                </a:lnTo>
                <a:lnTo>
                  <a:pt x="258302" y="111506"/>
                </a:lnTo>
                <a:lnTo>
                  <a:pt x="258184" y="120776"/>
                </a:lnTo>
                <a:lnTo>
                  <a:pt x="258445" y="124332"/>
                </a:lnTo>
                <a:lnTo>
                  <a:pt x="258952" y="129539"/>
                </a:lnTo>
                <a:lnTo>
                  <a:pt x="259969" y="134112"/>
                </a:lnTo>
                <a:lnTo>
                  <a:pt x="261874" y="138049"/>
                </a:lnTo>
                <a:lnTo>
                  <a:pt x="262889" y="140462"/>
                </a:lnTo>
                <a:lnTo>
                  <a:pt x="264413" y="142620"/>
                </a:lnTo>
                <a:lnTo>
                  <a:pt x="266319" y="144399"/>
                </a:lnTo>
                <a:lnTo>
                  <a:pt x="284789" y="125983"/>
                </a:lnTo>
                <a:lnTo>
                  <a:pt x="269748" y="125983"/>
                </a:lnTo>
                <a:lnTo>
                  <a:pt x="269113" y="123697"/>
                </a:lnTo>
                <a:lnTo>
                  <a:pt x="268920" y="121775"/>
                </a:lnTo>
                <a:lnTo>
                  <a:pt x="268841" y="120776"/>
                </a:lnTo>
                <a:lnTo>
                  <a:pt x="268935" y="112521"/>
                </a:lnTo>
                <a:lnTo>
                  <a:pt x="269802" y="100583"/>
                </a:lnTo>
                <a:lnTo>
                  <a:pt x="270637" y="90805"/>
                </a:lnTo>
                <a:lnTo>
                  <a:pt x="270974" y="83946"/>
                </a:lnTo>
                <a:lnTo>
                  <a:pt x="270906" y="81533"/>
                </a:lnTo>
                <a:lnTo>
                  <a:pt x="270637" y="77850"/>
                </a:lnTo>
                <a:lnTo>
                  <a:pt x="270383" y="72643"/>
                </a:lnTo>
                <a:lnTo>
                  <a:pt x="269494" y="68325"/>
                </a:lnTo>
                <a:lnTo>
                  <a:pt x="267758" y="64007"/>
                </a:lnTo>
                <a:lnTo>
                  <a:pt x="266573" y="61340"/>
                </a:lnTo>
                <a:lnTo>
                  <a:pt x="265064" y="58927"/>
                </a:lnTo>
                <a:close/>
              </a:path>
              <a:path w="346710" h="347345">
                <a:moveTo>
                  <a:pt x="301117" y="94487"/>
                </a:moveTo>
                <a:lnTo>
                  <a:pt x="269748" y="125983"/>
                </a:lnTo>
                <a:lnTo>
                  <a:pt x="284789" y="125983"/>
                </a:lnTo>
                <a:lnTo>
                  <a:pt x="308737" y="102107"/>
                </a:lnTo>
                <a:lnTo>
                  <a:pt x="301117" y="94487"/>
                </a:lnTo>
                <a:close/>
              </a:path>
              <a:path w="346710" h="347345">
                <a:moveTo>
                  <a:pt x="251078" y="48259"/>
                </a:moveTo>
                <a:lnTo>
                  <a:pt x="215011" y="70357"/>
                </a:lnTo>
                <a:lnTo>
                  <a:pt x="214122" y="83946"/>
                </a:lnTo>
                <a:lnTo>
                  <a:pt x="216535" y="90550"/>
                </a:lnTo>
                <a:lnTo>
                  <a:pt x="222123" y="97155"/>
                </a:lnTo>
                <a:lnTo>
                  <a:pt x="231012" y="89915"/>
                </a:lnTo>
                <a:lnTo>
                  <a:pt x="226949" y="85851"/>
                </a:lnTo>
                <a:lnTo>
                  <a:pt x="225122" y="81712"/>
                </a:lnTo>
                <a:lnTo>
                  <a:pt x="247014" y="58927"/>
                </a:lnTo>
                <a:lnTo>
                  <a:pt x="265064" y="58927"/>
                </a:lnTo>
                <a:lnTo>
                  <a:pt x="264668" y="58293"/>
                </a:lnTo>
                <a:lnTo>
                  <a:pt x="262127" y="55625"/>
                </a:lnTo>
                <a:lnTo>
                  <a:pt x="257048" y="50672"/>
                </a:lnTo>
                <a:lnTo>
                  <a:pt x="251078" y="48259"/>
                </a:lnTo>
                <a:close/>
              </a:path>
              <a:path w="346710" h="347345">
                <a:moveTo>
                  <a:pt x="304208" y="21970"/>
                </a:moveTo>
                <a:lnTo>
                  <a:pt x="288544" y="21970"/>
                </a:lnTo>
                <a:lnTo>
                  <a:pt x="338709" y="72136"/>
                </a:lnTo>
                <a:lnTo>
                  <a:pt x="346583" y="64262"/>
                </a:lnTo>
                <a:lnTo>
                  <a:pt x="304208" y="21970"/>
                </a:lnTo>
                <a:close/>
              </a:path>
              <a:path w="346710" h="347345">
                <a:moveTo>
                  <a:pt x="282194" y="0"/>
                </a:moveTo>
                <a:lnTo>
                  <a:pt x="277240" y="5080"/>
                </a:lnTo>
                <a:lnTo>
                  <a:pt x="278638" y="9143"/>
                </a:lnTo>
                <a:lnTo>
                  <a:pt x="279146" y="14350"/>
                </a:lnTo>
                <a:lnTo>
                  <a:pt x="278384" y="26796"/>
                </a:lnTo>
                <a:lnTo>
                  <a:pt x="277113" y="33146"/>
                </a:lnTo>
                <a:lnTo>
                  <a:pt x="274700" y="39624"/>
                </a:lnTo>
                <a:lnTo>
                  <a:pt x="282321" y="47243"/>
                </a:lnTo>
                <a:lnTo>
                  <a:pt x="288544" y="25653"/>
                </a:lnTo>
                <a:lnTo>
                  <a:pt x="288544" y="21970"/>
                </a:lnTo>
                <a:lnTo>
                  <a:pt x="304208" y="21970"/>
                </a:lnTo>
                <a:lnTo>
                  <a:pt x="282194" y="0"/>
                </a:lnTo>
                <a:close/>
              </a:path>
            </a:pathLst>
          </a:custGeom>
          <a:solidFill>
            <a:srgbClr val="585858"/>
          </a:solidFill>
        </p:spPr>
        <p:txBody>
          <a:bodyPr wrap="square" lIns="0" tIns="0" rIns="0" bIns="0" rtlCol="0"/>
          <a:lstStyle/>
          <a:p>
            <a:endParaRPr sz="2149"/>
          </a:p>
        </p:txBody>
      </p:sp>
      <p:sp>
        <p:nvSpPr>
          <p:cNvPr id="47" name="object 47"/>
          <p:cNvSpPr/>
          <p:nvPr/>
        </p:nvSpPr>
        <p:spPr>
          <a:xfrm>
            <a:off x="4190238" y="5071411"/>
            <a:ext cx="346470" cy="346470"/>
          </a:xfrm>
          <a:custGeom>
            <a:avLst/>
            <a:gdLst/>
            <a:ahLst/>
            <a:cxnLst/>
            <a:rect l="l" t="t" r="r" b="b"/>
            <a:pathLst>
              <a:path w="346710" h="346710">
                <a:moveTo>
                  <a:pt x="29342" y="297179"/>
                </a:moveTo>
                <a:lnTo>
                  <a:pt x="13843" y="297179"/>
                </a:lnTo>
                <a:lnTo>
                  <a:pt x="63881" y="346709"/>
                </a:lnTo>
                <a:lnTo>
                  <a:pt x="71755" y="339090"/>
                </a:lnTo>
                <a:lnTo>
                  <a:pt x="29342" y="297179"/>
                </a:lnTo>
                <a:close/>
              </a:path>
              <a:path w="346710" h="346710">
                <a:moveTo>
                  <a:pt x="7493" y="275590"/>
                </a:moveTo>
                <a:lnTo>
                  <a:pt x="2412" y="280669"/>
                </a:lnTo>
                <a:lnTo>
                  <a:pt x="3810" y="284479"/>
                </a:lnTo>
                <a:lnTo>
                  <a:pt x="4191" y="288290"/>
                </a:lnTo>
                <a:lnTo>
                  <a:pt x="0" y="314959"/>
                </a:lnTo>
                <a:lnTo>
                  <a:pt x="7620" y="322579"/>
                </a:lnTo>
                <a:lnTo>
                  <a:pt x="13843" y="297179"/>
                </a:lnTo>
                <a:lnTo>
                  <a:pt x="29342" y="297179"/>
                </a:lnTo>
                <a:lnTo>
                  <a:pt x="7493" y="275590"/>
                </a:lnTo>
                <a:close/>
              </a:path>
              <a:path w="346710" h="346710">
                <a:moveTo>
                  <a:pt x="89027" y="234950"/>
                </a:moveTo>
                <a:lnTo>
                  <a:pt x="71374" y="234950"/>
                </a:lnTo>
                <a:lnTo>
                  <a:pt x="75057" y="236219"/>
                </a:lnTo>
                <a:lnTo>
                  <a:pt x="81153" y="242569"/>
                </a:lnTo>
                <a:lnTo>
                  <a:pt x="83058" y="247650"/>
                </a:lnTo>
                <a:lnTo>
                  <a:pt x="83947" y="252729"/>
                </a:lnTo>
                <a:lnTo>
                  <a:pt x="84421" y="257809"/>
                </a:lnTo>
                <a:lnTo>
                  <a:pt x="84394" y="266700"/>
                </a:lnTo>
                <a:lnTo>
                  <a:pt x="84179" y="271779"/>
                </a:lnTo>
                <a:lnTo>
                  <a:pt x="83438" y="280669"/>
                </a:lnTo>
                <a:lnTo>
                  <a:pt x="82677" y="288290"/>
                </a:lnTo>
                <a:lnTo>
                  <a:pt x="82634" y="289559"/>
                </a:lnTo>
                <a:lnTo>
                  <a:pt x="86233" y="313690"/>
                </a:lnTo>
                <a:lnTo>
                  <a:pt x="87249" y="316229"/>
                </a:lnTo>
                <a:lnTo>
                  <a:pt x="88773" y="318769"/>
                </a:lnTo>
                <a:lnTo>
                  <a:pt x="90805" y="320040"/>
                </a:lnTo>
                <a:lnTo>
                  <a:pt x="108746" y="302259"/>
                </a:lnTo>
                <a:lnTo>
                  <a:pt x="94107" y="302259"/>
                </a:lnTo>
                <a:lnTo>
                  <a:pt x="93599" y="299719"/>
                </a:lnTo>
                <a:lnTo>
                  <a:pt x="93218" y="297179"/>
                </a:lnTo>
                <a:lnTo>
                  <a:pt x="93091" y="292100"/>
                </a:lnTo>
                <a:lnTo>
                  <a:pt x="93472" y="285750"/>
                </a:lnTo>
                <a:lnTo>
                  <a:pt x="95123" y="266700"/>
                </a:lnTo>
                <a:lnTo>
                  <a:pt x="95292" y="261619"/>
                </a:lnTo>
                <a:lnTo>
                  <a:pt x="95281" y="257809"/>
                </a:lnTo>
                <a:lnTo>
                  <a:pt x="94996" y="254000"/>
                </a:lnTo>
                <a:lnTo>
                  <a:pt x="94742" y="248919"/>
                </a:lnTo>
                <a:lnTo>
                  <a:pt x="93853" y="245109"/>
                </a:lnTo>
                <a:lnTo>
                  <a:pt x="91059" y="237490"/>
                </a:lnTo>
                <a:lnTo>
                  <a:pt x="89027" y="234950"/>
                </a:lnTo>
                <a:close/>
              </a:path>
              <a:path w="346710" h="346710">
                <a:moveTo>
                  <a:pt x="125475" y="270509"/>
                </a:moveTo>
                <a:lnTo>
                  <a:pt x="94107" y="302259"/>
                </a:lnTo>
                <a:lnTo>
                  <a:pt x="108746" y="302259"/>
                </a:lnTo>
                <a:lnTo>
                  <a:pt x="133096" y="278129"/>
                </a:lnTo>
                <a:lnTo>
                  <a:pt x="125475" y="270509"/>
                </a:lnTo>
                <a:close/>
              </a:path>
              <a:path w="346710" h="346710">
                <a:moveTo>
                  <a:pt x="98425" y="182880"/>
                </a:moveTo>
                <a:lnTo>
                  <a:pt x="92075" y="189229"/>
                </a:lnTo>
                <a:lnTo>
                  <a:pt x="139827" y="274319"/>
                </a:lnTo>
                <a:lnTo>
                  <a:pt x="146177" y="267969"/>
                </a:lnTo>
                <a:lnTo>
                  <a:pt x="98425" y="182880"/>
                </a:lnTo>
                <a:close/>
              </a:path>
              <a:path w="346710" h="346710">
                <a:moveTo>
                  <a:pt x="75437" y="224790"/>
                </a:moveTo>
                <a:lnTo>
                  <a:pt x="61468" y="224790"/>
                </a:lnTo>
                <a:lnTo>
                  <a:pt x="54863" y="227329"/>
                </a:lnTo>
                <a:lnTo>
                  <a:pt x="42672" y="240029"/>
                </a:lnTo>
                <a:lnTo>
                  <a:pt x="39370" y="246379"/>
                </a:lnTo>
                <a:lnTo>
                  <a:pt x="38988" y="254000"/>
                </a:lnTo>
                <a:lnTo>
                  <a:pt x="38481" y="260350"/>
                </a:lnTo>
                <a:lnTo>
                  <a:pt x="41021" y="266700"/>
                </a:lnTo>
                <a:lnTo>
                  <a:pt x="46482" y="273050"/>
                </a:lnTo>
                <a:lnTo>
                  <a:pt x="55372" y="266700"/>
                </a:lnTo>
                <a:lnTo>
                  <a:pt x="51435" y="261619"/>
                </a:lnTo>
                <a:lnTo>
                  <a:pt x="49403" y="257809"/>
                </a:lnTo>
                <a:lnTo>
                  <a:pt x="49403" y="248919"/>
                </a:lnTo>
                <a:lnTo>
                  <a:pt x="51308" y="245109"/>
                </a:lnTo>
                <a:lnTo>
                  <a:pt x="58674" y="237490"/>
                </a:lnTo>
                <a:lnTo>
                  <a:pt x="62611" y="234950"/>
                </a:lnTo>
                <a:lnTo>
                  <a:pt x="89027" y="234950"/>
                </a:lnTo>
                <a:lnTo>
                  <a:pt x="81407" y="227329"/>
                </a:lnTo>
                <a:lnTo>
                  <a:pt x="75437" y="224790"/>
                </a:lnTo>
                <a:close/>
              </a:path>
              <a:path w="346710" h="346710">
                <a:moveTo>
                  <a:pt x="165142" y="160019"/>
                </a:moveTo>
                <a:lnTo>
                  <a:pt x="146812" y="160019"/>
                </a:lnTo>
                <a:lnTo>
                  <a:pt x="150495" y="161289"/>
                </a:lnTo>
                <a:lnTo>
                  <a:pt x="156591" y="167639"/>
                </a:lnTo>
                <a:lnTo>
                  <a:pt x="158496" y="171450"/>
                </a:lnTo>
                <a:lnTo>
                  <a:pt x="159385" y="177800"/>
                </a:lnTo>
                <a:lnTo>
                  <a:pt x="159859" y="182880"/>
                </a:lnTo>
                <a:lnTo>
                  <a:pt x="159832" y="191769"/>
                </a:lnTo>
                <a:lnTo>
                  <a:pt x="159617" y="196850"/>
                </a:lnTo>
                <a:lnTo>
                  <a:pt x="158877" y="205740"/>
                </a:lnTo>
                <a:lnTo>
                  <a:pt x="158115" y="213359"/>
                </a:lnTo>
                <a:lnTo>
                  <a:pt x="157861" y="219709"/>
                </a:lnTo>
                <a:lnTo>
                  <a:pt x="158242" y="224790"/>
                </a:lnTo>
                <a:lnTo>
                  <a:pt x="158750" y="229869"/>
                </a:lnTo>
                <a:lnTo>
                  <a:pt x="159893" y="234950"/>
                </a:lnTo>
                <a:lnTo>
                  <a:pt x="161671" y="238759"/>
                </a:lnTo>
                <a:lnTo>
                  <a:pt x="162687" y="241300"/>
                </a:lnTo>
                <a:lnTo>
                  <a:pt x="164211" y="243840"/>
                </a:lnTo>
                <a:lnTo>
                  <a:pt x="166243" y="245109"/>
                </a:lnTo>
                <a:lnTo>
                  <a:pt x="185466" y="226059"/>
                </a:lnTo>
                <a:lnTo>
                  <a:pt x="169545" y="226059"/>
                </a:lnTo>
                <a:lnTo>
                  <a:pt x="169037" y="224790"/>
                </a:lnTo>
                <a:lnTo>
                  <a:pt x="168656" y="222250"/>
                </a:lnTo>
                <a:lnTo>
                  <a:pt x="168529" y="215900"/>
                </a:lnTo>
                <a:lnTo>
                  <a:pt x="168910" y="210819"/>
                </a:lnTo>
                <a:lnTo>
                  <a:pt x="170561" y="191769"/>
                </a:lnTo>
                <a:lnTo>
                  <a:pt x="170730" y="186690"/>
                </a:lnTo>
                <a:lnTo>
                  <a:pt x="170719" y="182880"/>
                </a:lnTo>
                <a:lnTo>
                  <a:pt x="170434" y="179069"/>
                </a:lnTo>
                <a:lnTo>
                  <a:pt x="170180" y="172719"/>
                </a:lnTo>
                <a:lnTo>
                  <a:pt x="169291" y="168910"/>
                </a:lnTo>
                <a:lnTo>
                  <a:pt x="167894" y="165100"/>
                </a:lnTo>
                <a:lnTo>
                  <a:pt x="166497" y="162560"/>
                </a:lnTo>
                <a:lnTo>
                  <a:pt x="165142" y="160019"/>
                </a:lnTo>
                <a:close/>
              </a:path>
              <a:path w="346710" h="346710">
                <a:moveTo>
                  <a:pt x="200913" y="195579"/>
                </a:moveTo>
                <a:lnTo>
                  <a:pt x="169545" y="226059"/>
                </a:lnTo>
                <a:lnTo>
                  <a:pt x="185466" y="226059"/>
                </a:lnTo>
                <a:lnTo>
                  <a:pt x="208534" y="203200"/>
                </a:lnTo>
                <a:lnTo>
                  <a:pt x="200913" y="195579"/>
                </a:lnTo>
                <a:close/>
              </a:path>
              <a:path w="346710" h="346710">
                <a:moveTo>
                  <a:pt x="150875" y="148589"/>
                </a:moveTo>
                <a:lnTo>
                  <a:pt x="143891" y="148589"/>
                </a:lnTo>
                <a:lnTo>
                  <a:pt x="136906" y="149860"/>
                </a:lnTo>
                <a:lnTo>
                  <a:pt x="130302" y="152400"/>
                </a:lnTo>
                <a:lnTo>
                  <a:pt x="118110" y="165100"/>
                </a:lnTo>
                <a:lnTo>
                  <a:pt x="114808" y="171450"/>
                </a:lnTo>
                <a:lnTo>
                  <a:pt x="114427" y="177800"/>
                </a:lnTo>
                <a:lnTo>
                  <a:pt x="113919" y="184150"/>
                </a:lnTo>
                <a:lnTo>
                  <a:pt x="116459" y="191769"/>
                </a:lnTo>
                <a:lnTo>
                  <a:pt x="121920" y="198119"/>
                </a:lnTo>
                <a:lnTo>
                  <a:pt x="130810" y="190500"/>
                </a:lnTo>
                <a:lnTo>
                  <a:pt x="126873" y="186690"/>
                </a:lnTo>
                <a:lnTo>
                  <a:pt x="124841" y="182880"/>
                </a:lnTo>
                <a:lnTo>
                  <a:pt x="124841" y="172719"/>
                </a:lnTo>
                <a:lnTo>
                  <a:pt x="126746" y="168910"/>
                </a:lnTo>
                <a:lnTo>
                  <a:pt x="134112" y="161289"/>
                </a:lnTo>
                <a:lnTo>
                  <a:pt x="138049" y="160019"/>
                </a:lnTo>
                <a:lnTo>
                  <a:pt x="165142" y="160019"/>
                </a:lnTo>
                <a:lnTo>
                  <a:pt x="164465" y="158750"/>
                </a:lnTo>
                <a:lnTo>
                  <a:pt x="156845" y="151130"/>
                </a:lnTo>
                <a:lnTo>
                  <a:pt x="150875" y="148589"/>
                </a:lnTo>
                <a:close/>
              </a:path>
              <a:path w="346710" h="346710">
                <a:moveTo>
                  <a:pt x="192532" y="101600"/>
                </a:moveTo>
                <a:lnTo>
                  <a:pt x="188468" y="101600"/>
                </a:lnTo>
                <a:lnTo>
                  <a:pt x="184404" y="102869"/>
                </a:lnTo>
                <a:lnTo>
                  <a:pt x="180467" y="104139"/>
                </a:lnTo>
                <a:lnTo>
                  <a:pt x="176784" y="105410"/>
                </a:lnTo>
                <a:lnTo>
                  <a:pt x="173355" y="109219"/>
                </a:lnTo>
                <a:lnTo>
                  <a:pt x="168656" y="114300"/>
                </a:lnTo>
                <a:lnTo>
                  <a:pt x="166116" y="119380"/>
                </a:lnTo>
                <a:lnTo>
                  <a:pt x="165481" y="124460"/>
                </a:lnTo>
                <a:lnTo>
                  <a:pt x="164973" y="130810"/>
                </a:lnTo>
                <a:lnTo>
                  <a:pt x="166243" y="135889"/>
                </a:lnTo>
                <a:lnTo>
                  <a:pt x="185166" y="162560"/>
                </a:lnTo>
                <a:lnTo>
                  <a:pt x="193976" y="171450"/>
                </a:lnTo>
                <a:lnTo>
                  <a:pt x="202311" y="176530"/>
                </a:lnTo>
                <a:lnTo>
                  <a:pt x="210169" y="180339"/>
                </a:lnTo>
                <a:lnTo>
                  <a:pt x="217550" y="182880"/>
                </a:lnTo>
                <a:lnTo>
                  <a:pt x="225552" y="184150"/>
                </a:lnTo>
                <a:lnTo>
                  <a:pt x="232537" y="180339"/>
                </a:lnTo>
                <a:lnTo>
                  <a:pt x="240728" y="172719"/>
                </a:lnTo>
                <a:lnTo>
                  <a:pt x="217932" y="172719"/>
                </a:lnTo>
                <a:lnTo>
                  <a:pt x="213046" y="170180"/>
                </a:lnTo>
                <a:lnTo>
                  <a:pt x="181006" y="140969"/>
                </a:lnTo>
                <a:lnTo>
                  <a:pt x="174752" y="124460"/>
                </a:lnTo>
                <a:lnTo>
                  <a:pt x="176149" y="119380"/>
                </a:lnTo>
                <a:lnTo>
                  <a:pt x="179705" y="115569"/>
                </a:lnTo>
                <a:lnTo>
                  <a:pt x="183387" y="113030"/>
                </a:lnTo>
                <a:lnTo>
                  <a:pt x="188213" y="110489"/>
                </a:lnTo>
                <a:lnTo>
                  <a:pt x="215011" y="110489"/>
                </a:lnTo>
                <a:lnTo>
                  <a:pt x="205612" y="104139"/>
                </a:lnTo>
                <a:lnTo>
                  <a:pt x="201168" y="102869"/>
                </a:lnTo>
                <a:lnTo>
                  <a:pt x="192532" y="101600"/>
                </a:lnTo>
                <a:close/>
              </a:path>
              <a:path w="346710" h="346710">
                <a:moveTo>
                  <a:pt x="215011" y="110489"/>
                </a:moveTo>
                <a:lnTo>
                  <a:pt x="188213" y="110489"/>
                </a:lnTo>
                <a:lnTo>
                  <a:pt x="194183" y="111760"/>
                </a:lnTo>
                <a:lnTo>
                  <a:pt x="199014" y="113030"/>
                </a:lnTo>
                <a:lnTo>
                  <a:pt x="231028" y="143510"/>
                </a:lnTo>
                <a:lnTo>
                  <a:pt x="237109" y="160019"/>
                </a:lnTo>
                <a:lnTo>
                  <a:pt x="235838" y="165100"/>
                </a:lnTo>
                <a:lnTo>
                  <a:pt x="228600" y="171450"/>
                </a:lnTo>
                <a:lnTo>
                  <a:pt x="223900" y="172719"/>
                </a:lnTo>
                <a:lnTo>
                  <a:pt x="240728" y="172719"/>
                </a:lnTo>
                <a:lnTo>
                  <a:pt x="243459" y="170180"/>
                </a:lnTo>
                <a:lnTo>
                  <a:pt x="245999" y="165100"/>
                </a:lnTo>
                <a:lnTo>
                  <a:pt x="246634" y="160019"/>
                </a:lnTo>
                <a:lnTo>
                  <a:pt x="247142" y="153669"/>
                </a:lnTo>
                <a:lnTo>
                  <a:pt x="245872" y="147319"/>
                </a:lnTo>
                <a:lnTo>
                  <a:pt x="242824" y="142239"/>
                </a:lnTo>
                <a:lnTo>
                  <a:pt x="240111" y="137160"/>
                </a:lnTo>
                <a:lnTo>
                  <a:pt x="236553" y="132080"/>
                </a:lnTo>
                <a:lnTo>
                  <a:pt x="232161" y="127000"/>
                </a:lnTo>
                <a:lnTo>
                  <a:pt x="226949" y="121919"/>
                </a:lnTo>
                <a:lnTo>
                  <a:pt x="220599" y="115569"/>
                </a:lnTo>
                <a:lnTo>
                  <a:pt x="215011" y="110489"/>
                </a:lnTo>
                <a:close/>
              </a:path>
              <a:path w="346710" h="346710">
                <a:moveTo>
                  <a:pt x="265345" y="59689"/>
                </a:moveTo>
                <a:lnTo>
                  <a:pt x="247015" y="59689"/>
                </a:lnTo>
                <a:lnTo>
                  <a:pt x="250698" y="60960"/>
                </a:lnTo>
                <a:lnTo>
                  <a:pt x="256794" y="67310"/>
                </a:lnTo>
                <a:lnTo>
                  <a:pt x="258825" y="71119"/>
                </a:lnTo>
                <a:lnTo>
                  <a:pt x="259715" y="77469"/>
                </a:lnTo>
                <a:lnTo>
                  <a:pt x="260169" y="82550"/>
                </a:lnTo>
                <a:lnTo>
                  <a:pt x="260084" y="91439"/>
                </a:lnTo>
                <a:lnTo>
                  <a:pt x="259840" y="96519"/>
                </a:lnTo>
                <a:lnTo>
                  <a:pt x="259080" y="105410"/>
                </a:lnTo>
                <a:lnTo>
                  <a:pt x="258318" y="113030"/>
                </a:lnTo>
                <a:lnTo>
                  <a:pt x="258063" y="119380"/>
                </a:lnTo>
                <a:lnTo>
                  <a:pt x="258572" y="124460"/>
                </a:lnTo>
                <a:lnTo>
                  <a:pt x="258953" y="129539"/>
                </a:lnTo>
                <a:lnTo>
                  <a:pt x="260096" y="134619"/>
                </a:lnTo>
                <a:lnTo>
                  <a:pt x="261874" y="138430"/>
                </a:lnTo>
                <a:lnTo>
                  <a:pt x="262890" y="140969"/>
                </a:lnTo>
                <a:lnTo>
                  <a:pt x="264413" y="143510"/>
                </a:lnTo>
                <a:lnTo>
                  <a:pt x="266446" y="144780"/>
                </a:lnTo>
                <a:lnTo>
                  <a:pt x="284387" y="127000"/>
                </a:lnTo>
                <a:lnTo>
                  <a:pt x="269748" y="127000"/>
                </a:lnTo>
                <a:lnTo>
                  <a:pt x="269240" y="124460"/>
                </a:lnTo>
                <a:lnTo>
                  <a:pt x="268859" y="121919"/>
                </a:lnTo>
                <a:lnTo>
                  <a:pt x="268922" y="113030"/>
                </a:lnTo>
                <a:lnTo>
                  <a:pt x="269223" y="109219"/>
                </a:lnTo>
                <a:lnTo>
                  <a:pt x="270763" y="91439"/>
                </a:lnTo>
                <a:lnTo>
                  <a:pt x="270933" y="86360"/>
                </a:lnTo>
                <a:lnTo>
                  <a:pt x="266700" y="62230"/>
                </a:lnTo>
                <a:lnTo>
                  <a:pt x="265345" y="59689"/>
                </a:lnTo>
                <a:close/>
              </a:path>
              <a:path w="346710" h="346710">
                <a:moveTo>
                  <a:pt x="301117" y="95250"/>
                </a:moveTo>
                <a:lnTo>
                  <a:pt x="269748" y="127000"/>
                </a:lnTo>
                <a:lnTo>
                  <a:pt x="284387" y="127000"/>
                </a:lnTo>
                <a:lnTo>
                  <a:pt x="308737" y="102869"/>
                </a:lnTo>
                <a:lnTo>
                  <a:pt x="301117" y="95250"/>
                </a:lnTo>
                <a:close/>
              </a:path>
              <a:path w="346710" h="346710">
                <a:moveTo>
                  <a:pt x="251079" y="48260"/>
                </a:moveTo>
                <a:lnTo>
                  <a:pt x="215011" y="71119"/>
                </a:lnTo>
                <a:lnTo>
                  <a:pt x="214630" y="77469"/>
                </a:lnTo>
                <a:lnTo>
                  <a:pt x="214122" y="83819"/>
                </a:lnTo>
                <a:lnTo>
                  <a:pt x="216662" y="91439"/>
                </a:lnTo>
                <a:lnTo>
                  <a:pt x="222123" y="97789"/>
                </a:lnTo>
                <a:lnTo>
                  <a:pt x="231012" y="90169"/>
                </a:lnTo>
                <a:lnTo>
                  <a:pt x="227075" y="86360"/>
                </a:lnTo>
                <a:lnTo>
                  <a:pt x="225044" y="82550"/>
                </a:lnTo>
                <a:lnTo>
                  <a:pt x="225044" y="72389"/>
                </a:lnTo>
                <a:lnTo>
                  <a:pt x="226949" y="68580"/>
                </a:lnTo>
                <a:lnTo>
                  <a:pt x="234315" y="60960"/>
                </a:lnTo>
                <a:lnTo>
                  <a:pt x="238252" y="59689"/>
                </a:lnTo>
                <a:lnTo>
                  <a:pt x="265345" y="59689"/>
                </a:lnTo>
                <a:lnTo>
                  <a:pt x="264668" y="58419"/>
                </a:lnTo>
                <a:lnTo>
                  <a:pt x="257048" y="50800"/>
                </a:lnTo>
                <a:lnTo>
                  <a:pt x="251079" y="48260"/>
                </a:lnTo>
                <a:close/>
              </a:path>
              <a:path w="346710" h="346710">
                <a:moveTo>
                  <a:pt x="305001" y="22860"/>
                </a:moveTo>
                <a:lnTo>
                  <a:pt x="288671" y="22860"/>
                </a:lnTo>
                <a:lnTo>
                  <a:pt x="338709" y="72389"/>
                </a:lnTo>
                <a:lnTo>
                  <a:pt x="346583" y="64769"/>
                </a:lnTo>
                <a:lnTo>
                  <a:pt x="305001" y="22860"/>
                </a:lnTo>
                <a:close/>
              </a:path>
              <a:path w="346710" h="346710">
                <a:moveTo>
                  <a:pt x="282321" y="0"/>
                </a:moveTo>
                <a:lnTo>
                  <a:pt x="277241" y="5080"/>
                </a:lnTo>
                <a:lnTo>
                  <a:pt x="278638" y="10160"/>
                </a:lnTo>
                <a:lnTo>
                  <a:pt x="279146" y="15239"/>
                </a:lnTo>
                <a:lnTo>
                  <a:pt x="278701" y="22860"/>
                </a:lnTo>
                <a:lnTo>
                  <a:pt x="278511" y="26669"/>
                </a:lnTo>
                <a:lnTo>
                  <a:pt x="277113" y="33019"/>
                </a:lnTo>
                <a:lnTo>
                  <a:pt x="274828" y="40639"/>
                </a:lnTo>
                <a:lnTo>
                  <a:pt x="282448" y="48260"/>
                </a:lnTo>
                <a:lnTo>
                  <a:pt x="283972" y="44450"/>
                </a:lnTo>
                <a:lnTo>
                  <a:pt x="285369" y="40639"/>
                </a:lnTo>
                <a:lnTo>
                  <a:pt x="287909" y="30480"/>
                </a:lnTo>
                <a:lnTo>
                  <a:pt x="288544" y="26669"/>
                </a:lnTo>
                <a:lnTo>
                  <a:pt x="288671" y="22860"/>
                </a:lnTo>
                <a:lnTo>
                  <a:pt x="305001" y="22860"/>
                </a:lnTo>
                <a:lnTo>
                  <a:pt x="282321" y="0"/>
                </a:lnTo>
                <a:close/>
              </a:path>
            </a:pathLst>
          </a:custGeom>
          <a:solidFill>
            <a:srgbClr val="585858"/>
          </a:solidFill>
        </p:spPr>
        <p:txBody>
          <a:bodyPr wrap="square" lIns="0" tIns="0" rIns="0" bIns="0" rtlCol="0"/>
          <a:lstStyle/>
          <a:p>
            <a:endParaRPr sz="2149"/>
          </a:p>
        </p:txBody>
      </p:sp>
      <p:sp>
        <p:nvSpPr>
          <p:cNvPr id="48" name="object 48"/>
          <p:cNvSpPr/>
          <p:nvPr/>
        </p:nvSpPr>
        <p:spPr>
          <a:xfrm>
            <a:off x="4713117" y="5070777"/>
            <a:ext cx="368045" cy="357892"/>
          </a:xfrm>
          <a:custGeom>
            <a:avLst/>
            <a:gdLst/>
            <a:ahLst/>
            <a:cxnLst/>
            <a:rect l="l" t="t" r="r" b="b"/>
            <a:pathLst>
              <a:path w="368300" h="358139">
                <a:moveTo>
                  <a:pt x="27558" y="276860"/>
                </a:moveTo>
                <a:lnTo>
                  <a:pt x="23494" y="276860"/>
                </a:lnTo>
                <a:lnTo>
                  <a:pt x="19430" y="278130"/>
                </a:lnTo>
                <a:lnTo>
                  <a:pt x="0" y="306070"/>
                </a:lnTo>
                <a:lnTo>
                  <a:pt x="1142" y="311150"/>
                </a:lnTo>
                <a:lnTo>
                  <a:pt x="20192" y="337820"/>
                </a:lnTo>
                <a:lnTo>
                  <a:pt x="29003" y="346710"/>
                </a:lnTo>
                <a:lnTo>
                  <a:pt x="37337" y="351790"/>
                </a:lnTo>
                <a:lnTo>
                  <a:pt x="45196" y="355600"/>
                </a:lnTo>
                <a:lnTo>
                  <a:pt x="52577" y="358140"/>
                </a:lnTo>
                <a:lnTo>
                  <a:pt x="60451" y="358140"/>
                </a:lnTo>
                <a:lnTo>
                  <a:pt x="67563" y="355600"/>
                </a:lnTo>
                <a:lnTo>
                  <a:pt x="73787" y="350520"/>
                </a:lnTo>
                <a:lnTo>
                  <a:pt x="76072" y="347980"/>
                </a:lnTo>
                <a:lnTo>
                  <a:pt x="52958" y="347980"/>
                </a:lnTo>
                <a:lnTo>
                  <a:pt x="48055" y="345440"/>
                </a:lnTo>
                <a:lnTo>
                  <a:pt x="42306" y="342900"/>
                </a:lnTo>
                <a:lnTo>
                  <a:pt x="35724" y="336550"/>
                </a:lnTo>
                <a:lnTo>
                  <a:pt x="28320" y="330200"/>
                </a:lnTo>
                <a:lnTo>
                  <a:pt x="9778" y="299720"/>
                </a:lnTo>
                <a:lnTo>
                  <a:pt x="11175" y="294640"/>
                </a:lnTo>
                <a:lnTo>
                  <a:pt x="18414" y="287020"/>
                </a:lnTo>
                <a:lnTo>
                  <a:pt x="23240" y="285750"/>
                </a:lnTo>
                <a:lnTo>
                  <a:pt x="50037" y="285750"/>
                </a:lnTo>
                <a:lnTo>
                  <a:pt x="45338" y="283210"/>
                </a:lnTo>
                <a:lnTo>
                  <a:pt x="40639" y="279400"/>
                </a:lnTo>
                <a:lnTo>
                  <a:pt x="36194" y="278130"/>
                </a:lnTo>
                <a:lnTo>
                  <a:pt x="27558" y="276860"/>
                </a:lnTo>
                <a:close/>
              </a:path>
              <a:path w="368300" h="358139">
                <a:moveTo>
                  <a:pt x="50037" y="285750"/>
                </a:moveTo>
                <a:lnTo>
                  <a:pt x="23240" y="285750"/>
                </a:lnTo>
                <a:lnTo>
                  <a:pt x="29209" y="287020"/>
                </a:lnTo>
                <a:lnTo>
                  <a:pt x="34041" y="288290"/>
                </a:lnTo>
                <a:lnTo>
                  <a:pt x="66055" y="318770"/>
                </a:lnTo>
                <a:lnTo>
                  <a:pt x="72135" y="335280"/>
                </a:lnTo>
                <a:lnTo>
                  <a:pt x="70865" y="340360"/>
                </a:lnTo>
                <a:lnTo>
                  <a:pt x="67309" y="342900"/>
                </a:lnTo>
                <a:lnTo>
                  <a:pt x="63626" y="346710"/>
                </a:lnTo>
                <a:lnTo>
                  <a:pt x="58927" y="347980"/>
                </a:lnTo>
                <a:lnTo>
                  <a:pt x="76072" y="347980"/>
                </a:lnTo>
                <a:lnTo>
                  <a:pt x="78358" y="345440"/>
                </a:lnTo>
                <a:lnTo>
                  <a:pt x="81025" y="340360"/>
                </a:lnTo>
                <a:lnTo>
                  <a:pt x="81533" y="334010"/>
                </a:lnTo>
                <a:lnTo>
                  <a:pt x="82168" y="328930"/>
                </a:lnTo>
                <a:lnTo>
                  <a:pt x="80898" y="322580"/>
                </a:lnTo>
                <a:lnTo>
                  <a:pt x="77850" y="317500"/>
                </a:lnTo>
                <a:lnTo>
                  <a:pt x="75084" y="312420"/>
                </a:lnTo>
                <a:lnTo>
                  <a:pt x="71532" y="307340"/>
                </a:lnTo>
                <a:lnTo>
                  <a:pt x="67171" y="302260"/>
                </a:lnTo>
                <a:lnTo>
                  <a:pt x="61975" y="295910"/>
                </a:lnTo>
                <a:lnTo>
                  <a:pt x="55625" y="289560"/>
                </a:lnTo>
                <a:lnTo>
                  <a:pt x="50037" y="285750"/>
                </a:lnTo>
                <a:close/>
              </a:path>
              <a:path w="368300" h="358139">
                <a:moveTo>
                  <a:pt x="89355" y="248920"/>
                </a:moveTo>
                <a:lnTo>
                  <a:pt x="73025" y="248920"/>
                </a:lnTo>
                <a:lnTo>
                  <a:pt x="123062" y="298450"/>
                </a:lnTo>
                <a:lnTo>
                  <a:pt x="130937" y="290830"/>
                </a:lnTo>
                <a:lnTo>
                  <a:pt x="89355" y="248920"/>
                </a:lnTo>
                <a:close/>
              </a:path>
              <a:path w="368300" h="358139">
                <a:moveTo>
                  <a:pt x="107950" y="182880"/>
                </a:moveTo>
                <a:lnTo>
                  <a:pt x="101726" y="189230"/>
                </a:lnTo>
                <a:lnTo>
                  <a:pt x="149351" y="274320"/>
                </a:lnTo>
                <a:lnTo>
                  <a:pt x="155701" y="267970"/>
                </a:lnTo>
                <a:lnTo>
                  <a:pt x="107950" y="182880"/>
                </a:lnTo>
                <a:close/>
              </a:path>
              <a:path w="368300" h="358139">
                <a:moveTo>
                  <a:pt x="66675" y="226060"/>
                </a:moveTo>
                <a:lnTo>
                  <a:pt x="61594" y="231140"/>
                </a:lnTo>
                <a:lnTo>
                  <a:pt x="62991" y="234950"/>
                </a:lnTo>
                <a:lnTo>
                  <a:pt x="63500" y="241300"/>
                </a:lnTo>
                <a:lnTo>
                  <a:pt x="63118" y="246380"/>
                </a:lnTo>
                <a:lnTo>
                  <a:pt x="62864" y="252730"/>
                </a:lnTo>
                <a:lnTo>
                  <a:pt x="61467" y="259080"/>
                </a:lnTo>
                <a:lnTo>
                  <a:pt x="59181" y="265430"/>
                </a:lnTo>
                <a:lnTo>
                  <a:pt x="66801" y="273050"/>
                </a:lnTo>
                <a:lnTo>
                  <a:pt x="68325" y="270510"/>
                </a:lnTo>
                <a:lnTo>
                  <a:pt x="69722" y="266700"/>
                </a:lnTo>
                <a:lnTo>
                  <a:pt x="72262" y="256540"/>
                </a:lnTo>
                <a:lnTo>
                  <a:pt x="72897" y="251460"/>
                </a:lnTo>
                <a:lnTo>
                  <a:pt x="73025" y="248920"/>
                </a:lnTo>
                <a:lnTo>
                  <a:pt x="89355" y="248920"/>
                </a:lnTo>
                <a:lnTo>
                  <a:pt x="66675" y="226060"/>
                </a:lnTo>
                <a:close/>
              </a:path>
              <a:path w="368300" h="358139">
                <a:moveTo>
                  <a:pt x="173989" y="160020"/>
                </a:moveTo>
                <a:lnTo>
                  <a:pt x="156337" y="160020"/>
                </a:lnTo>
                <a:lnTo>
                  <a:pt x="160146" y="161290"/>
                </a:lnTo>
                <a:lnTo>
                  <a:pt x="163194" y="165100"/>
                </a:lnTo>
                <a:lnTo>
                  <a:pt x="169406" y="191770"/>
                </a:lnTo>
                <a:lnTo>
                  <a:pt x="169162" y="196850"/>
                </a:lnTo>
                <a:lnTo>
                  <a:pt x="168401" y="205740"/>
                </a:lnTo>
                <a:lnTo>
                  <a:pt x="167639" y="213360"/>
                </a:lnTo>
                <a:lnTo>
                  <a:pt x="167608" y="222250"/>
                </a:lnTo>
                <a:lnTo>
                  <a:pt x="168275" y="231140"/>
                </a:lnTo>
                <a:lnTo>
                  <a:pt x="169417" y="234950"/>
                </a:lnTo>
                <a:lnTo>
                  <a:pt x="171195" y="238760"/>
                </a:lnTo>
                <a:lnTo>
                  <a:pt x="172338" y="241300"/>
                </a:lnTo>
                <a:lnTo>
                  <a:pt x="173862" y="243840"/>
                </a:lnTo>
                <a:lnTo>
                  <a:pt x="175767" y="245110"/>
                </a:lnTo>
                <a:lnTo>
                  <a:pt x="193709" y="227330"/>
                </a:lnTo>
                <a:lnTo>
                  <a:pt x="179069" y="227330"/>
                </a:lnTo>
                <a:lnTo>
                  <a:pt x="178562" y="224790"/>
                </a:lnTo>
                <a:lnTo>
                  <a:pt x="178307" y="222250"/>
                </a:lnTo>
                <a:lnTo>
                  <a:pt x="178053" y="217170"/>
                </a:lnTo>
                <a:lnTo>
                  <a:pt x="178434" y="210820"/>
                </a:lnTo>
                <a:lnTo>
                  <a:pt x="180085" y="191770"/>
                </a:lnTo>
                <a:lnTo>
                  <a:pt x="180255" y="186690"/>
                </a:lnTo>
                <a:lnTo>
                  <a:pt x="177418" y="166370"/>
                </a:lnTo>
                <a:lnTo>
                  <a:pt x="176021" y="162560"/>
                </a:lnTo>
                <a:lnTo>
                  <a:pt x="173989" y="160020"/>
                </a:lnTo>
                <a:close/>
              </a:path>
              <a:path w="368300" h="358139">
                <a:moveTo>
                  <a:pt x="210565" y="195580"/>
                </a:moveTo>
                <a:lnTo>
                  <a:pt x="179069" y="227330"/>
                </a:lnTo>
                <a:lnTo>
                  <a:pt x="193709" y="227330"/>
                </a:lnTo>
                <a:lnTo>
                  <a:pt x="218058" y="203200"/>
                </a:lnTo>
                <a:lnTo>
                  <a:pt x="210565" y="195580"/>
                </a:lnTo>
                <a:close/>
              </a:path>
              <a:path w="368300" h="358139">
                <a:moveTo>
                  <a:pt x="160400" y="149860"/>
                </a:moveTo>
                <a:lnTo>
                  <a:pt x="146430" y="149860"/>
                </a:lnTo>
                <a:lnTo>
                  <a:pt x="139826" y="152400"/>
                </a:lnTo>
                <a:lnTo>
                  <a:pt x="127634" y="165100"/>
                </a:lnTo>
                <a:lnTo>
                  <a:pt x="124332" y="171450"/>
                </a:lnTo>
                <a:lnTo>
                  <a:pt x="123951" y="179070"/>
                </a:lnTo>
                <a:lnTo>
                  <a:pt x="123443" y="185420"/>
                </a:lnTo>
                <a:lnTo>
                  <a:pt x="125983" y="191770"/>
                </a:lnTo>
                <a:lnTo>
                  <a:pt x="131444" y="198120"/>
                </a:lnTo>
                <a:lnTo>
                  <a:pt x="140334" y="191770"/>
                </a:lnTo>
                <a:lnTo>
                  <a:pt x="136397" y="186690"/>
                </a:lnTo>
                <a:lnTo>
                  <a:pt x="134365" y="182880"/>
                </a:lnTo>
                <a:lnTo>
                  <a:pt x="134365" y="173990"/>
                </a:lnTo>
                <a:lnTo>
                  <a:pt x="136270" y="170180"/>
                </a:lnTo>
                <a:lnTo>
                  <a:pt x="143637" y="162560"/>
                </a:lnTo>
                <a:lnTo>
                  <a:pt x="147573" y="160020"/>
                </a:lnTo>
                <a:lnTo>
                  <a:pt x="173989" y="160020"/>
                </a:lnTo>
                <a:lnTo>
                  <a:pt x="171450" y="157480"/>
                </a:lnTo>
                <a:lnTo>
                  <a:pt x="166496" y="152400"/>
                </a:lnTo>
                <a:lnTo>
                  <a:pt x="160400" y="149860"/>
                </a:lnTo>
                <a:close/>
              </a:path>
              <a:path w="368300" h="358139">
                <a:moveTo>
                  <a:pt x="202183" y="101600"/>
                </a:moveTo>
                <a:lnTo>
                  <a:pt x="197992" y="101600"/>
                </a:lnTo>
                <a:lnTo>
                  <a:pt x="190118" y="104140"/>
                </a:lnTo>
                <a:lnTo>
                  <a:pt x="186308" y="106680"/>
                </a:lnTo>
                <a:lnTo>
                  <a:pt x="182879" y="110490"/>
                </a:lnTo>
                <a:lnTo>
                  <a:pt x="178307" y="114300"/>
                </a:lnTo>
                <a:lnTo>
                  <a:pt x="175640" y="119380"/>
                </a:lnTo>
                <a:lnTo>
                  <a:pt x="175132" y="125730"/>
                </a:lnTo>
                <a:lnTo>
                  <a:pt x="174497" y="130810"/>
                </a:lnTo>
                <a:lnTo>
                  <a:pt x="175767" y="137160"/>
                </a:lnTo>
                <a:lnTo>
                  <a:pt x="178815" y="143510"/>
                </a:lnTo>
                <a:lnTo>
                  <a:pt x="181530" y="147320"/>
                </a:lnTo>
                <a:lnTo>
                  <a:pt x="185102" y="152400"/>
                </a:lnTo>
                <a:lnTo>
                  <a:pt x="189531" y="157480"/>
                </a:lnTo>
                <a:lnTo>
                  <a:pt x="194817" y="163830"/>
                </a:lnTo>
                <a:lnTo>
                  <a:pt x="203555" y="171450"/>
                </a:lnTo>
                <a:lnTo>
                  <a:pt x="211851" y="177800"/>
                </a:lnTo>
                <a:lnTo>
                  <a:pt x="219696" y="181610"/>
                </a:lnTo>
                <a:lnTo>
                  <a:pt x="227075" y="182880"/>
                </a:lnTo>
                <a:lnTo>
                  <a:pt x="235076" y="184150"/>
                </a:lnTo>
                <a:lnTo>
                  <a:pt x="242188" y="181610"/>
                </a:lnTo>
                <a:lnTo>
                  <a:pt x="248284" y="175260"/>
                </a:lnTo>
                <a:lnTo>
                  <a:pt x="249459" y="173990"/>
                </a:lnTo>
                <a:lnTo>
                  <a:pt x="233425" y="173990"/>
                </a:lnTo>
                <a:lnTo>
                  <a:pt x="227456" y="172720"/>
                </a:lnTo>
                <a:lnTo>
                  <a:pt x="222625" y="171450"/>
                </a:lnTo>
                <a:lnTo>
                  <a:pt x="216900" y="167640"/>
                </a:lnTo>
                <a:lnTo>
                  <a:pt x="210294" y="162560"/>
                </a:lnTo>
                <a:lnTo>
                  <a:pt x="202818" y="154940"/>
                </a:lnTo>
                <a:lnTo>
                  <a:pt x="195794" y="148590"/>
                </a:lnTo>
                <a:lnTo>
                  <a:pt x="190531" y="140970"/>
                </a:lnTo>
                <a:lnTo>
                  <a:pt x="187031" y="134620"/>
                </a:lnTo>
                <a:lnTo>
                  <a:pt x="185292" y="129540"/>
                </a:lnTo>
                <a:lnTo>
                  <a:pt x="184403" y="124460"/>
                </a:lnTo>
                <a:lnTo>
                  <a:pt x="185673" y="120650"/>
                </a:lnTo>
                <a:lnTo>
                  <a:pt x="193039" y="113030"/>
                </a:lnTo>
                <a:lnTo>
                  <a:pt x="197865" y="111760"/>
                </a:lnTo>
                <a:lnTo>
                  <a:pt x="226028" y="111760"/>
                </a:lnTo>
                <a:lnTo>
                  <a:pt x="224662" y="110490"/>
                </a:lnTo>
                <a:lnTo>
                  <a:pt x="215264" y="105410"/>
                </a:lnTo>
                <a:lnTo>
                  <a:pt x="210692" y="104140"/>
                </a:lnTo>
                <a:lnTo>
                  <a:pt x="202183" y="101600"/>
                </a:lnTo>
                <a:close/>
              </a:path>
              <a:path w="368300" h="358139">
                <a:moveTo>
                  <a:pt x="226028" y="111760"/>
                </a:moveTo>
                <a:lnTo>
                  <a:pt x="197865" y="111760"/>
                </a:lnTo>
                <a:lnTo>
                  <a:pt x="203707" y="113030"/>
                </a:lnTo>
                <a:lnTo>
                  <a:pt x="208613" y="114300"/>
                </a:lnTo>
                <a:lnTo>
                  <a:pt x="240633" y="143510"/>
                </a:lnTo>
                <a:lnTo>
                  <a:pt x="246760" y="160020"/>
                </a:lnTo>
                <a:lnTo>
                  <a:pt x="245490" y="165100"/>
                </a:lnTo>
                <a:lnTo>
                  <a:pt x="241807" y="168910"/>
                </a:lnTo>
                <a:lnTo>
                  <a:pt x="238251" y="172720"/>
                </a:lnTo>
                <a:lnTo>
                  <a:pt x="233425" y="173990"/>
                </a:lnTo>
                <a:lnTo>
                  <a:pt x="249459" y="173990"/>
                </a:lnTo>
                <a:lnTo>
                  <a:pt x="252983" y="170180"/>
                </a:lnTo>
                <a:lnTo>
                  <a:pt x="255650" y="165100"/>
                </a:lnTo>
                <a:lnTo>
                  <a:pt x="256666" y="154940"/>
                </a:lnTo>
                <a:lnTo>
                  <a:pt x="255396" y="148590"/>
                </a:lnTo>
                <a:lnTo>
                  <a:pt x="236473" y="121920"/>
                </a:lnTo>
                <a:lnTo>
                  <a:pt x="230123" y="115570"/>
                </a:lnTo>
                <a:lnTo>
                  <a:pt x="226028" y="111760"/>
                </a:lnTo>
                <a:close/>
              </a:path>
              <a:path w="368300" h="358139">
                <a:moveTo>
                  <a:pt x="274319" y="59690"/>
                </a:moveTo>
                <a:lnTo>
                  <a:pt x="256539" y="59690"/>
                </a:lnTo>
                <a:lnTo>
                  <a:pt x="260350" y="60960"/>
                </a:lnTo>
                <a:lnTo>
                  <a:pt x="263397" y="64770"/>
                </a:lnTo>
                <a:lnTo>
                  <a:pt x="269638" y="91440"/>
                </a:lnTo>
                <a:lnTo>
                  <a:pt x="269418" y="96520"/>
                </a:lnTo>
                <a:lnTo>
                  <a:pt x="268731" y="105410"/>
                </a:lnTo>
                <a:lnTo>
                  <a:pt x="267842" y="113030"/>
                </a:lnTo>
                <a:lnTo>
                  <a:pt x="267811" y="121920"/>
                </a:lnTo>
                <a:lnTo>
                  <a:pt x="268477" y="130810"/>
                </a:lnTo>
                <a:lnTo>
                  <a:pt x="269620" y="135890"/>
                </a:lnTo>
                <a:lnTo>
                  <a:pt x="271398" y="139700"/>
                </a:lnTo>
                <a:lnTo>
                  <a:pt x="272541" y="142240"/>
                </a:lnTo>
                <a:lnTo>
                  <a:pt x="274065" y="143510"/>
                </a:lnTo>
                <a:lnTo>
                  <a:pt x="275970" y="146050"/>
                </a:lnTo>
                <a:lnTo>
                  <a:pt x="294628" y="127000"/>
                </a:lnTo>
                <a:lnTo>
                  <a:pt x="279400" y="127000"/>
                </a:lnTo>
                <a:lnTo>
                  <a:pt x="278764" y="124460"/>
                </a:lnTo>
                <a:lnTo>
                  <a:pt x="278510" y="121920"/>
                </a:lnTo>
                <a:lnTo>
                  <a:pt x="278587" y="111760"/>
                </a:lnTo>
                <a:lnTo>
                  <a:pt x="278638" y="110490"/>
                </a:lnTo>
                <a:lnTo>
                  <a:pt x="279400" y="102870"/>
                </a:lnTo>
                <a:lnTo>
                  <a:pt x="280288" y="91440"/>
                </a:lnTo>
                <a:lnTo>
                  <a:pt x="280500" y="85090"/>
                </a:lnTo>
                <a:lnTo>
                  <a:pt x="280415" y="81280"/>
                </a:lnTo>
                <a:lnTo>
                  <a:pt x="280034" y="73660"/>
                </a:lnTo>
                <a:lnTo>
                  <a:pt x="279145" y="69850"/>
                </a:lnTo>
                <a:lnTo>
                  <a:pt x="277621" y="66040"/>
                </a:lnTo>
                <a:lnTo>
                  <a:pt x="276225" y="62230"/>
                </a:lnTo>
                <a:lnTo>
                  <a:pt x="274319" y="59690"/>
                </a:lnTo>
                <a:close/>
              </a:path>
              <a:path w="368300" h="358139">
                <a:moveTo>
                  <a:pt x="310768" y="95250"/>
                </a:moveTo>
                <a:lnTo>
                  <a:pt x="279400" y="127000"/>
                </a:lnTo>
                <a:lnTo>
                  <a:pt x="294628" y="127000"/>
                </a:lnTo>
                <a:lnTo>
                  <a:pt x="318262" y="102870"/>
                </a:lnTo>
                <a:lnTo>
                  <a:pt x="310768" y="95250"/>
                </a:lnTo>
                <a:close/>
              </a:path>
              <a:path w="368300" h="358139">
                <a:moveTo>
                  <a:pt x="260603" y="49530"/>
                </a:moveTo>
                <a:lnTo>
                  <a:pt x="246633" y="49530"/>
                </a:lnTo>
                <a:lnTo>
                  <a:pt x="240156" y="53340"/>
                </a:lnTo>
                <a:lnTo>
                  <a:pt x="227837" y="64770"/>
                </a:lnTo>
                <a:lnTo>
                  <a:pt x="224662" y="71120"/>
                </a:lnTo>
                <a:lnTo>
                  <a:pt x="223646" y="85090"/>
                </a:lnTo>
                <a:lnTo>
                  <a:pt x="226187" y="91440"/>
                </a:lnTo>
                <a:lnTo>
                  <a:pt x="231647" y="97790"/>
                </a:lnTo>
                <a:lnTo>
                  <a:pt x="240664" y="91440"/>
                </a:lnTo>
                <a:lnTo>
                  <a:pt x="236600" y="86360"/>
                </a:lnTo>
                <a:lnTo>
                  <a:pt x="234568" y="82550"/>
                </a:lnTo>
                <a:lnTo>
                  <a:pt x="234568" y="73660"/>
                </a:lnTo>
                <a:lnTo>
                  <a:pt x="236473" y="69850"/>
                </a:lnTo>
                <a:lnTo>
                  <a:pt x="243839" y="62230"/>
                </a:lnTo>
                <a:lnTo>
                  <a:pt x="247903" y="59690"/>
                </a:lnTo>
                <a:lnTo>
                  <a:pt x="274319" y="59690"/>
                </a:lnTo>
                <a:lnTo>
                  <a:pt x="266700" y="52070"/>
                </a:lnTo>
                <a:lnTo>
                  <a:pt x="260603" y="49530"/>
                </a:lnTo>
                <a:close/>
              </a:path>
              <a:path w="368300" h="358139">
                <a:moveTo>
                  <a:pt x="323850" y="10160"/>
                </a:moveTo>
                <a:lnTo>
                  <a:pt x="306196" y="10160"/>
                </a:lnTo>
                <a:lnTo>
                  <a:pt x="309879" y="11430"/>
                </a:lnTo>
                <a:lnTo>
                  <a:pt x="313054" y="15240"/>
                </a:lnTo>
                <a:lnTo>
                  <a:pt x="315975" y="17780"/>
                </a:lnTo>
                <a:lnTo>
                  <a:pt x="317880" y="22860"/>
                </a:lnTo>
                <a:lnTo>
                  <a:pt x="318769" y="27940"/>
                </a:lnTo>
                <a:lnTo>
                  <a:pt x="319244" y="33020"/>
                </a:lnTo>
                <a:lnTo>
                  <a:pt x="319217" y="41910"/>
                </a:lnTo>
                <a:lnTo>
                  <a:pt x="319002" y="46990"/>
                </a:lnTo>
                <a:lnTo>
                  <a:pt x="318262" y="55880"/>
                </a:lnTo>
                <a:lnTo>
                  <a:pt x="317500" y="63500"/>
                </a:lnTo>
                <a:lnTo>
                  <a:pt x="317457" y="64770"/>
                </a:lnTo>
                <a:lnTo>
                  <a:pt x="322071" y="91440"/>
                </a:lnTo>
                <a:lnTo>
                  <a:pt x="323595" y="93980"/>
                </a:lnTo>
                <a:lnTo>
                  <a:pt x="325500" y="96520"/>
                </a:lnTo>
                <a:lnTo>
                  <a:pt x="344214" y="77470"/>
                </a:lnTo>
                <a:lnTo>
                  <a:pt x="328929" y="77470"/>
                </a:lnTo>
                <a:lnTo>
                  <a:pt x="328421" y="74930"/>
                </a:lnTo>
                <a:lnTo>
                  <a:pt x="328040" y="72390"/>
                </a:lnTo>
                <a:lnTo>
                  <a:pt x="328142" y="63500"/>
                </a:lnTo>
                <a:lnTo>
                  <a:pt x="328294" y="60960"/>
                </a:lnTo>
                <a:lnTo>
                  <a:pt x="329056" y="53340"/>
                </a:lnTo>
                <a:lnTo>
                  <a:pt x="329818" y="41910"/>
                </a:lnTo>
                <a:lnTo>
                  <a:pt x="330073" y="36830"/>
                </a:lnTo>
                <a:lnTo>
                  <a:pt x="330104" y="33020"/>
                </a:lnTo>
                <a:lnTo>
                  <a:pt x="329818" y="29210"/>
                </a:lnTo>
                <a:lnTo>
                  <a:pt x="329564" y="24130"/>
                </a:lnTo>
                <a:lnTo>
                  <a:pt x="328675" y="20320"/>
                </a:lnTo>
                <a:lnTo>
                  <a:pt x="325881" y="12700"/>
                </a:lnTo>
                <a:lnTo>
                  <a:pt x="323850" y="10160"/>
                </a:lnTo>
                <a:close/>
              </a:path>
              <a:path w="368300" h="358139">
                <a:moveTo>
                  <a:pt x="360298" y="45720"/>
                </a:moveTo>
                <a:lnTo>
                  <a:pt x="328929" y="77470"/>
                </a:lnTo>
                <a:lnTo>
                  <a:pt x="344214" y="77470"/>
                </a:lnTo>
                <a:lnTo>
                  <a:pt x="367918" y="53340"/>
                </a:lnTo>
                <a:lnTo>
                  <a:pt x="360298" y="45720"/>
                </a:lnTo>
                <a:close/>
              </a:path>
              <a:path w="368300" h="358139">
                <a:moveTo>
                  <a:pt x="310260" y="0"/>
                </a:moveTo>
                <a:lnTo>
                  <a:pt x="296290" y="0"/>
                </a:lnTo>
                <a:lnTo>
                  <a:pt x="289687" y="3810"/>
                </a:lnTo>
                <a:lnTo>
                  <a:pt x="277494" y="15240"/>
                </a:lnTo>
                <a:lnTo>
                  <a:pt x="274192" y="21590"/>
                </a:lnTo>
                <a:lnTo>
                  <a:pt x="273684" y="29210"/>
                </a:lnTo>
                <a:lnTo>
                  <a:pt x="273303" y="35560"/>
                </a:lnTo>
                <a:lnTo>
                  <a:pt x="275843" y="41910"/>
                </a:lnTo>
                <a:lnTo>
                  <a:pt x="281304" y="48260"/>
                </a:lnTo>
                <a:lnTo>
                  <a:pt x="290194" y="41910"/>
                </a:lnTo>
                <a:lnTo>
                  <a:pt x="286130" y="36830"/>
                </a:lnTo>
                <a:lnTo>
                  <a:pt x="284225" y="33020"/>
                </a:lnTo>
                <a:lnTo>
                  <a:pt x="284225" y="24130"/>
                </a:lnTo>
                <a:lnTo>
                  <a:pt x="286130" y="20320"/>
                </a:lnTo>
                <a:lnTo>
                  <a:pt x="293496" y="12700"/>
                </a:lnTo>
                <a:lnTo>
                  <a:pt x="297433" y="10160"/>
                </a:lnTo>
                <a:lnTo>
                  <a:pt x="323850" y="10160"/>
                </a:lnTo>
                <a:lnTo>
                  <a:pt x="316229" y="2540"/>
                </a:lnTo>
                <a:lnTo>
                  <a:pt x="310260" y="0"/>
                </a:lnTo>
                <a:close/>
              </a:path>
            </a:pathLst>
          </a:custGeom>
          <a:solidFill>
            <a:srgbClr val="585858"/>
          </a:solidFill>
        </p:spPr>
        <p:txBody>
          <a:bodyPr wrap="square" lIns="0" tIns="0" rIns="0" bIns="0" rtlCol="0"/>
          <a:lstStyle/>
          <a:p>
            <a:endParaRPr sz="2149"/>
          </a:p>
        </p:txBody>
      </p:sp>
      <p:sp>
        <p:nvSpPr>
          <p:cNvPr id="49" name="object 49"/>
          <p:cNvSpPr/>
          <p:nvPr/>
        </p:nvSpPr>
        <p:spPr>
          <a:xfrm>
            <a:off x="5245513" y="5070777"/>
            <a:ext cx="368045" cy="357892"/>
          </a:xfrm>
          <a:custGeom>
            <a:avLst/>
            <a:gdLst/>
            <a:ahLst/>
            <a:cxnLst/>
            <a:rect l="l" t="t" r="r" b="b"/>
            <a:pathLst>
              <a:path w="368300" h="358139">
                <a:moveTo>
                  <a:pt x="27558" y="276860"/>
                </a:moveTo>
                <a:lnTo>
                  <a:pt x="23494" y="276860"/>
                </a:lnTo>
                <a:lnTo>
                  <a:pt x="19557" y="278130"/>
                </a:lnTo>
                <a:lnTo>
                  <a:pt x="15493" y="279400"/>
                </a:lnTo>
                <a:lnTo>
                  <a:pt x="0" y="306070"/>
                </a:lnTo>
                <a:lnTo>
                  <a:pt x="1269" y="311150"/>
                </a:lnTo>
                <a:lnTo>
                  <a:pt x="20192" y="337820"/>
                </a:lnTo>
                <a:lnTo>
                  <a:pt x="29003" y="346710"/>
                </a:lnTo>
                <a:lnTo>
                  <a:pt x="37337" y="351790"/>
                </a:lnTo>
                <a:lnTo>
                  <a:pt x="45196" y="355600"/>
                </a:lnTo>
                <a:lnTo>
                  <a:pt x="52577" y="358140"/>
                </a:lnTo>
                <a:lnTo>
                  <a:pt x="60578" y="358140"/>
                </a:lnTo>
                <a:lnTo>
                  <a:pt x="67563" y="355600"/>
                </a:lnTo>
                <a:lnTo>
                  <a:pt x="75755" y="347980"/>
                </a:lnTo>
                <a:lnTo>
                  <a:pt x="52958" y="347980"/>
                </a:lnTo>
                <a:lnTo>
                  <a:pt x="48073" y="345440"/>
                </a:lnTo>
                <a:lnTo>
                  <a:pt x="42354" y="342900"/>
                </a:lnTo>
                <a:lnTo>
                  <a:pt x="35778" y="336550"/>
                </a:lnTo>
                <a:lnTo>
                  <a:pt x="28320" y="330200"/>
                </a:lnTo>
                <a:lnTo>
                  <a:pt x="9905" y="299720"/>
                </a:lnTo>
                <a:lnTo>
                  <a:pt x="11175" y="294640"/>
                </a:lnTo>
                <a:lnTo>
                  <a:pt x="18541" y="287020"/>
                </a:lnTo>
                <a:lnTo>
                  <a:pt x="23240" y="285750"/>
                </a:lnTo>
                <a:lnTo>
                  <a:pt x="50164" y="285750"/>
                </a:lnTo>
                <a:lnTo>
                  <a:pt x="45465" y="283210"/>
                </a:lnTo>
                <a:lnTo>
                  <a:pt x="40766" y="279400"/>
                </a:lnTo>
                <a:lnTo>
                  <a:pt x="36194" y="278130"/>
                </a:lnTo>
                <a:lnTo>
                  <a:pt x="27558" y="276860"/>
                </a:lnTo>
                <a:close/>
              </a:path>
              <a:path w="368300" h="358139">
                <a:moveTo>
                  <a:pt x="50164" y="285750"/>
                </a:moveTo>
                <a:lnTo>
                  <a:pt x="23240" y="285750"/>
                </a:lnTo>
                <a:lnTo>
                  <a:pt x="29210" y="287020"/>
                </a:lnTo>
                <a:lnTo>
                  <a:pt x="34095" y="288290"/>
                </a:lnTo>
                <a:lnTo>
                  <a:pt x="66055" y="318770"/>
                </a:lnTo>
                <a:lnTo>
                  <a:pt x="72262" y="335280"/>
                </a:lnTo>
                <a:lnTo>
                  <a:pt x="70865" y="340360"/>
                </a:lnTo>
                <a:lnTo>
                  <a:pt x="63753" y="346710"/>
                </a:lnTo>
                <a:lnTo>
                  <a:pt x="58927" y="347980"/>
                </a:lnTo>
                <a:lnTo>
                  <a:pt x="75755" y="347980"/>
                </a:lnTo>
                <a:lnTo>
                  <a:pt x="78486" y="345440"/>
                </a:lnTo>
                <a:lnTo>
                  <a:pt x="81025" y="340360"/>
                </a:lnTo>
                <a:lnTo>
                  <a:pt x="82168" y="328930"/>
                </a:lnTo>
                <a:lnTo>
                  <a:pt x="80899" y="322580"/>
                </a:lnTo>
                <a:lnTo>
                  <a:pt x="77850" y="317500"/>
                </a:lnTo>
                <a:lnTo>
                  <a:pt x="75138" y="312420"/>
                </a:lnTo>
                <a:lnTo>
                  <a:pt x="71580" y="307340"/>
                </a:lnTo>
                <a:lnTo>
                  <a:pt x="67188" y="302260"/>
                </a:lnTo>
                <a:lnTo>
                  <a:pt x="61975" y="295910"/>
                </a:lnTo>
                <a:lnTo>
                  <a:pt x="55625" y="289560"/>
                </a:lnTo>
                <a:lnTo>
                  <a:pt x="50164" y="285750"/>
                </a:lnTo>
                <a:close/>
              </a:path>
              <a:path w="368300" h="358139">
                <a:moveTo>
                  <a:pt x="99695" y="236220"/>
                </a:moveTo>
                <a:lnTo>
                  <a:pt x="81025" y="236220"/>
                </a:lnTo>
                <a:lnTo>
                  <a:pt x="84708" y="237490"/>
                </a:lnTo>
                <a:lnTo>
                  <a:pt x="90804" y="243840"/>
                </a:lnTo>
                <a:lnTo>
                  <a:pt x="92710" y="247650"/>
                </a:lnTo>
                <a:lnTo>
                  <a:pt x="93599" y="254000"/>
                </a:lnTo>
                <a:lnTo>
                  <a:pt x="93954" y="257810"/>
                </a:lnTo>
                <a:lnTo>
                  <a:pt x="94046" y="266700"/>
                </a:lnTo>
                <a:lnTo>
                  <a:pt x="93831" y="271780"/>
                </a:lnTo>
                <a:lnTo>
                  <a:pt x="93090" y="280670"/>
                </a:lnTo>
                <a:lnTo>
                  <a:pt x="92201" y="289560"/>
                </a:lnTo>
                <a:lnTo>
                  <a:pt x="92170" y="297180"/>
                </a:lnTo>
                <a:lnTo>
                  <a:pt x="92455" y="300990"/>
                </a:lnTo>
                <a:lnTo>
                  <a:pt x="92963" y="306070"/>
                </a:lnTo>
                <a:lnTo>
                  <a:pt x="93979" y="311150"/>
                </a:lnTo>
                <a:lnTo>
                  <a:pt x="95885" y="314960"/>
                </a:lnTo>
                <a:lnTo>
                  <a:pt x="96900" y="317500"/>
                </a:lnTo>
                <a:lnTo>
                  <a:pt x="98425" y="318770"/>
                </a:lnTo>
                <a:lnTo>
                  <a:pt x="100329" y="321310"/>
                </a:lnTo>
                <a:lnTo>
                  <a:pt x="119610" y="302260"/>
                </a:lnTo>
                <a:lnTo>
                  <a:pt x="103758" y="302260"/>
                </a:lnTo>
                <a:lnTo>
                  <a:pt x="103124" y="300990"/>
                </a:lnTo>
                <a:lnTo>
                  <a:pt x="102869" y="298450"/>
                </a:lnTo>
                <a:lnTo>
                  <a:pt x="102742" y="292100"/>
                </a:lnTo>
                <a:lnTo>
                  <a:pt x="103232" y="285750"/>
                </a:lnTo>
                <a:lnTo>
                  <a:pt x="103981" y="276860"/>
                </a:lnTo>
                <a:lnTo>
                  <a:pt x="104648" y="267970"/>
                </a:lnTo>
                <a:lnTo>
                  <a:pt x="104901" y="262890"/>
                </a:lnTo>
                <a:lnTo>
                  <a:pt x="104876" y="257810"/>
                </a:lnTo>
                <a:lnTo>
                  <a:pt x="104648" y="254000"/>
                </a:lnTo>
                <a:lnTo>
                  <a:pt x="104393" y="248920"/>
                </a:lnTo>
                <a:lnTo>
                  <a:pt x="103504" y="245110"/>
                </a:lnTo>
                <a:lnTo>
                  <a:pt x="100711" y="237490"/>
                </a:lnTo>
                <a:lnTo>
                  <a:pt x="99695" y="236220"/>
                </a:lnTo>
                <a:close/>
              </a:path>
              <a:path w="368300" h="358139">
                <a:moveTo>
                  <a:pt x="135127" y="271780"/>
                </a:moveTo>
                <a:lnTo>
                  <a:pt x="103758" y="302260"/>
                </a:lnTo>
                <a:lnTo>
                  <a:pt x="119610" y="302260"/>
                </a:lnTo>
                <a:lnTo>
                  <a:pt x="142748" y="279400"/>
                </a:lnTo>
                <a:lnTo>
                  <a:pt x="135127" y="271780"/>
                </a:lnTo>
                <a:close/>
              </a:path>
              <a:path w="368300" h="358139">
                <a:moveTo>
                  <a:pt x="85089" y="224790"/>
                </a:moveTo>
                <a:lnTo>
                  <a:pt x="71119" y="224790"/>
                </a:lnTo>
                <a:lnTo>
                  <a:pt x="64515" y="228600"/>
                </a:lnTo>
                <a:lnTo>
                  <a:pt x="52324" y="241300"/>
                </a:lnTo>
                <a:lnTo>
                  <a:pt x="49022" y="247650"/>
                </a:lnTo>
                <a:lnTo>
                  <a:pt x="48513" y="254000"/>
                </a:lnTo>
                <a:lnTo>
                  <a:pt x="48132" y="260350"/>
                </a:lnTo>
                <a:lnTo>
                  <a:pt x="50673" y="266700"/>
                </a:lnTo>
                <a:lnTo>
                  <a:pt x="56133" y="274320"/>
                </a:lnTo>
                <a:lnTo>
                  <a:pt x="65024" y="266700"/>
                </a:lnTo>
                <a:lnTo>
                  <a:pt x="60960" y="262890"/>
                </a:lnTo>
                <a:lnTo>
                  <a:pt x="59054" y="257810"/>
                </a:lnTo>
                <a:lnTo>
                  <a:pt x="59054" y="248920"/>
                </a:lnTo>
                <a:lnTo>
                  <a:pt x="60960" y="245110"/>
                </a:lnTo>
                <a:lnTo>
                  <a:pt x="68325" y="237490"/>
                </a:lnTo>
                <a:lnTo>
                  <a:pt x="72262" y="236220"/>
                </a:lnTo>
                <a:lnTo>
                  <a:pt x="99695" y="236220"/>
                </a:lnTo>
                <a:lnTo>
                  <a:pt x="98678" y="234950"/>
                </a:lnTo>
                <a:lnTo>
                  <a:pt x="91058" y="227330"/>
                </a:lnTo>
                <a:lnTo>
                  <a:pt x="85089" y="224790"/>
                </a:lnTo>
                <a:close/>
              </a:path>
              <a:path w="368300" h="358139">
                <a:moveTo>
                  <a:pt x="108076" y="182880"/>
                </a:moveTo>
                <a:lnTo>
                  <a:pt x="101726" y="189230"/>
                </a:lnTo>
                <a:lnTo>
                  <a:pt x="149351" y="274320"/>
                </a:lnTo>
                <a:lnTo>
                  <a:pt x="155701" y="267970"/>
                </a:lnTo>
                <a:lnTo>
                  <a:pt x="108076" y="182880"/>
                </a:lnTo>
                <a:close/>
              </a:path>
              <a:path w="368300" h="358139">
                <a:moveTo>
                  <a:pt x="174116" y="160020"/>
                </a:moveTo>
                <a:lnTo>
                  <a:pt x="156463" y="160020"/>
                </a:lnTo>
                <a:lnTo>
                  <a:pt x="160147" y="161290"/>
                </a:lnTo>
                <a:lnTo>
                  <a:pt x="166242" y="167640"/>
                </a:lnTo>
                <a:lnTo>
                  <a:pt x="168148" y="172720"/>
                </a:lnTo>
                <a:lnTo>
                  <a:pt x="169037" y="177800"/>
                </a:lnTo>
                <a:lnTo>
                  <a:pt x="169392" y="181610"/>
                </a:lnTo>
                <a:lnTo>
                  <a:pt x="169484" y="191770"/>
                </a:lnTo>
                <a:lnTo>
                  <a:pt x="169269" y="196850"/>
                </a:lnTo>
                <a:lnTo>
                  <a:pt x="168528" y="205740"/>
                </a:lnTo>
                <a:lnTo>
                  <a:pt x="167639" y="213360"/>
                </a:lnTo>
                <a:lnTo>
                  <a:pt x="167608" y="222250"/>
                </a:lnTo>
                <a:lnTo>
                  <a:pt x="167893" y="226060"/>
                </a:lnTo>
                <a:lnTo>
                  <a:pt x="168401" y="231140"/>
                </a:lnTo>
                <a:lnTo>
                  <a:pt x="169417" y="234950"/>
                </a:lnTo>
                <a:lnTo>
                  <a:pt x="171323" y="238760"/>
                </a:lnTo>
                <a:lnTo>
                  <a:pt x="172338" y="241300"/>
                </a:lnTo>
                <a:lnTo>
                  <a:pt x="173862" y="243840"/>
                </a:lnTo>
                <a:lnTo>
                  <a:pt x="175767" y="245110"/>
                </a:lnTo>
                <a:lnTo>
                  <a:pt x="193763" y="227330"/>
                </a:lnTo>
                <a:lnTo>
                  <a:pt x="179197" y="227330"/>
                </a:lnTo>
                <a:lnTo>
                  <a:pt x="178562" y="224790"/>
                </a:lnTo>
                <a:lnTo>
                  <a:pt x="178307" y="222250"/>
                </a:lnTo>
                <a:lnTo>
                  <a:pt x="178180" y="217170"/>
                </a:lnTo>
                <a:lnTo>
                  <a:pt x="178562" y="210820"/>
                </a:lnTo>
                <a:lnTo>
                  <a:pt x="179197" y="203200"/>
                </a:lnTo>
                <a:lnTo>
                  <a:pt x="180086" y="191770"/>
                </a:lnTo>
                <a:lnTo>
                  <a:pt x="180339" y="186690"/>
                </a:lnTo>
                <a:lnTo>
                  <a:pt x="180276" y="181610"/>
                </a:lnTo>
                <a:lnTo>
                  <a:pt x="180086" y="179070"/>
                </a:lnTo>
                <a:lnTo>
                  <a:pt x="179831" y="173990"/>
                </a:lnTo>
                <a:lnTo>
                  <a:pt x="178942" y="170180"/>
                </a:lnTo>
                <a:lnTo>
                  <a:pt x="177545" y="166370"/>
                </a:lnTo>
                <a:lnTo>
                  <a:pt x="176022" y="162560"/>
                </a:lnTo>
                <a:lnTo>
                  <a:pt x="174116" y="160020"/>
                </a:lnTo>
                <a:close/>
              </a:path>
              <a:path w="368300" h="358139">
                <a:moveTo>
                  <a:pt x="210565" y="195580"/>
                </a:moveTo>
                <a:lnTo>
                  <a:pt x="179197" y="227330"/>
                </a:lnTo>
                <a:lnTo>
                  <a:pt x="193763" y="227330"/>
                </a:lnTo>
                <a:lnTo>
                  <a:pt x="218186" y="203200"/>
                </a:lnTo>
                <a:lnTo>
                  <a:pt x="210565" y="195580"/>
                </a:lnTo>
                <a:close/>
              </a:path>
              <a:path w="368300" h="358139">
                <a:moveTo>
                  <a:pt x="160527" y="149860"/>
                </a:moveTo>
                <a:lnTo>
                  <a:pt x="146557" y="149860"/>
                </a:lnTo>
                <a:lnTo>
                  <a:pt x="139953" y="152400"/>
                </a:lnTo>
                <a:lnTo>
                  <a:pt x="133730" y="158750"/>
                </a:lnTo>
                <a:lnTo>
                  <a:pt x="127762" y="165100"/>
                </a:lnTo>
                <a:lnTo>
                  <a:pt x="124460" y="171450"/>
                </a:lnTo>
                <a:lnTo>
                  <a:pt x="123570" y="185420"/>
                </a:lnTo>
                <a:lnTo>
                  <a:pt x="126111" y="191770"/>
                </a:lnTo>
                <a:lnTo>
                  <a:pt x="131572" y="198120"/>
                </a:lnTo>
                <a:lnTo>
                  <a:pt x="140462" y="191770"/>
                </a:lnTo>
                <a:lnTo>
                  <a:pt x="136398" y="186690"/>
                </a:lnTo>
                <a:lnTo>
                  <a:pt x="134492" y="182880"/>
                </a:lnTo>
                <a:lnTo>
                  <a:pt x="134492" y="173990"/>
                </a:lnTo>
                <a:lnTo>
                  <a:pt x="136398" y="170180"/>
                </a:lnTo>
                <a:lnTo>
                  <a:pt x="143763" y="162560"/>
                </a:lnTo>
                <a:lnTo>
                  <a:pt x="147700" y="160020"/>
                </a:lnTo>
                <a:lnTo>
                  <a:pt x="174116" y="160020"/>
                </a:lnTo>
                <a:lnTo>
                  <a:pt x="166497" y="152400"/>
                </a:lnTo>
                <a:lnTo>
                  <a:pt x="160527" y="149860"/>
                </a:lnTo>
                <a:close/>
              </a:path>
              <a:path w="368300" h="358139">
                <a:moveTo>
                  <a:pt x="202183" y="101600"/>
                </a:moveTo>
                <a:lnTo>
                  <a:pt x="198119" y="101600"/>
                </a:lnTo>
                <a:lnTo>
                  <a:pt x="194055" y="102870"/>
                </a:lnTo>
                <a:lnTo>
                  <a:pt x="190118" y="104140"/>
                </a:lnTo>
                <a:lnTo>
                  <a:pt x="186436" y="106680"/>
                </a:lnTo>
                <a:lnTo>
                  <a:pt x="183006" y="110490"/>
                </a:lnTo>
                <a:lnTo>
                  <a:pt x="178307" y="114300"/>
                </a:lnTo>
                <a:lnTo>
                  <a:pt x="175640" y="119380"/>
                </a:lnTo>
                <a:lnTo>
                  <a:pt x="174625" y="130810"/>
                </a:lnTo>
                <a:lnTo>
                  <a:pt x="175767" y="137160"/>
                </a:lnTo>
                <a:lnTo>
                  <a:pt x="178815" y="143510"/>
                </a:lnTo>
                <a:lnTo>
                  <a:pt x="181530" y="147320"/>
                </a:lnTo>
                <a:lnTo>
                  <a:pt x="185102" y="152400"/>
                </a:lnTo>
                <a:lnTo>
                  <a:pt x="189531" y="157480"/>
                </a:lnTo>
                <a:lnTo>
                  <a:pt x="194817" y="163830"/>
                </a:lnTo>
                <a:lnTo>
                  <a:pt x="203628" y="171450"/>
                </a:lnTo>
                <a:lnTo>
                  <a:pt x="211962" y="177800"/>
                </a:lnTo>
                <a:lnTo>
                  <a:pt x="219821" y="181610"/>
                </a:lnTo>
                <a:lnTo>
                  <a:pt x="227202" y="182880"/>
                </a:lnTo>
                <a:lnTo>
                  <a:pt x="235076" y="184150"/>
                </a:lnTo>
                <a:lnTo>
                  <a:pt x="242188" y="181610"/>
                </a:lnTo>
                <a:lnTo>
                  <a:pt x="248412" y="175260"/>
                </a:lnTo>
                <a:lnTo>
                  <a:pt x="249554" y="173990"/>
                </a:lnTo>
                <a:lnTo>
                  <a:pt x="233552" y="173990"/>
                </a:lnTo>
                <a:lnTo>
                  <a:pt x="227583" y="172720"/>
                </a:lnTo>
                <a:lnTo>
                  <a:pt x="222680" y="171450"/>
                </a:lnTo>
                <a:lnTo>
                  <a:pt x="216931" y="167640"/>
                </a:lnTo>
                <a:lnTo>
                  <a:pt x="210349" y="162560"/>
                </a:lnTo>
                <a:lnTo>
                  <a:pt x="202945" y="154940"/>
                </a:lnTo>
                <a:lnTo>
                  <a:pt x="195919" y="148590"/>
                </a:lnTo>
                <a:lnTo>
                  <a:pt x="190642" y="140970"/>
                </a:lnTo>
                <a:lnTo>
                  <a:pt x="187104" y="134620"/>
                </a:lnTo>
                <a:lnTo>
                  <a:pt x="185292" y="129540"/>
                </a:lnTo>
                <a:lnTo>
                  <a:pt x="184403" y="124460"/>
                </a:lnTo>
                <a:lnTo>
                  <a:pt x="185800" y="120650"/>
                </a:lnTo>
                <a:lnTo>
                  <a:pt x="189356" y="116840"/>
                </a:lnTo>
                <a:lnTo>
                  <a:pt x="193039" y="113030"/>
                </a:lnTo>
                <a:lnTo>
                  <a:pt x="197865" y="111760"/>
                </a:lnTo>
                <a:lnTo>
                  <a:pt x="226060" y="111760"/>
                </a:lnTo>
                <a:lnTo>
                  <a:pt x="224662" y="110490"/>
                </a:lnTo>
                <a:lnTo>
                  <a:pt x="215264" y="105410"/>
                </a:lnTo>
                <a:lnTo>
                  <a:pt x="202183" y="101600"/>
                </a:lnTo>
                <a:close/>
              </a:path>
              <a:path w="368300" h="358139">
                <a:moveTo>
                  <a:pt x="226060" y="111760"/>
                </a:moveTo>
                <a:lnTo>
                  <a:pt x="197865" y="111760"/>
                </a:lnTo>
                <a:lnTo>
                  <a:pt x="203835" y="113030"/>
                </a:lnTo>
                <a:lnTo>
                  <a:pt x="208666" y="114300"/>
                </a:lnTo>
                <a:lnTo>
                  <a:pt x="240680" y="143510"/>
                </a:lnTo>
                <a:lnTo>
                  <a:pt x="246761" y="160020"/>
                </a:lnTo>
                <a:lnTo>
                  <a:pt x="245490" y="165100"/>
                </a:lnTo>
                <a:lnTo>
                  <a:pt x="238251" y="172720"/>
                </a:lnTo>
                <a:lnTo>
                  <a:pt x="233552" y="173990"/>
                </a:lnTo>
                <a:lnTo>
                  <a:pt x="249554" y="173990"/>
                </a:lnTo>
                <a:lnTo>
                  <a:pt x="252983" y="170180"/>
                </a:lnTo>
                <a:lnTo>
                  <a:pt x="255650" y="165100"/>
                </a:lnTo>
                <a:lnTo>
                  <a:pt x="256158" y="160020"/>
                </a:lnTo>
                <a:lnTo>
                  <a:pt x="256793" y="154940"/>
                </a:lnTo>
                <a:lnTo>
                  <a:pt x="236600" y="121920"/>
                </a:lnTo>
                <a:lnTo>
                  <a:pt x="230250" y="115570"/>
                </a:lnTo>
                <a:lnTo>
                  <a:pt x="226060" y="111760"/>
                </a:lnTo>
                <a:close/>
              </a:path>
              <a:path w="368300" h="358139">
                <a:moveTo>
                  <a:pt x="274319" y="59690"/>
                </a:moveTo>
                <a:lnTo>
                  <a:pt x="256666" y="59690"/>
                </a:lnTo>
                <a:lnTo>
                  <a:pt x="260350" y="60960"/>
                </a:lnTo>
                <a:lnTo>
                  <a:pt x="266445" y="67310"/>
                </a:lnTo>
                <a:lnTo>
                  <a:pt x="268350" y="72390"/>
                </a:lnTo>
                <a:lnTo>
                  <a:pt x="269239" y="77470"/>
                </a:lnTo>
                <a:lnTo>
                  <a:pt x="269595" y="81280"/>
                </a:lnTo>
                <a:lnTo>
                  <a:pt x="269687" y="91440"/>
                </a:lnTo>
                <a:lnTo>
                  <a:pt x="269472" y="96520"/>
                </a:lnTo>
                <a:lnTo>
                  <a:pt x="268731" y="105410"/>
                </a:lnTo>
                <a:lnTo>
                  <a:pt x="267969" y="113030"/>
                </a:lnTo>
                <a:lnTo>
                  <a:pt x="267927" y="114300"/>
                </a:lnTo>
                <a:lnTo>
                  <a:pt x="271525" y="139700"/>
                </a:lnTo>
                <a:lnTo>
                  <a:pt x="272541" y="142240"/>
                </a:lnTo>
                <a:lnTo>
                  <a:pt x="274065" y="143510"/>
                </a:lnTo>
                <a:lnTo>
                  <a:pt x="275970" y="146050"/>
                </a:lnTo>
                <a:lnTo>
                  <a:pt x="294684" y="127000"/>
                </a:lnTo>
                <a:lnTo>
                  <a:pt x="279400" y="127000"/>
                </a:lnTo>
                <a:lnTo>
                  <a:pt x="278891" y="124460"/>
                </a:lnTo>
                <a:lnTo>
                  <a:pt x="278511" y="121920"/>
                </a:lnTo>
                <a:lnTo>
                  <a:pt x="278447" y="118110"/>
                </a:lnTo>
                <a:lnTo>
                  <a:pt x="278536" y="114300"/>
                </a:lnTo>
                <a:lnTo>
                  <a:pt x="278764" y="110490"/>
                </a:lnTo>
                <a:lnTo>
                  <a:pt x="279526" y="102870"/>
                </a:lnTo>
                <a:lnTo>
                  <a:pt x="280288" y="91440"/>
                </a:lnTo>
                <a:lnTo>
                  <a:pt x="280542" y="86360"/>
                </a:lnTo>
                <a:lnTo>
                  <a:pt x="280479" y="81280"/>
                </a:lnTo>
                <a:lnTo>
                  <a:pt x="280288" y="78740"/>
                </a:lnTo>
                <a:lnTo>
                  <a:pt x="280035" y="73660"/>
                </a:lnTo>
                <a:lnTo>
                  <a:pt x="279145" y="69850"/>
                </a:lnTo>
                <a:lnTo>
                  <a:pt x="276351" y="62230"/>
                </a:lnTo>
                <a:lnTo>
                  <a:pt x="274319" y="59690"/>
                </a:lnTo>
                <a:close/>
              </a:path>
              <a:path w="368300" h="358139">
                <a:moveTo>
                  <a:pt x="310768" y="95250"/>
                </a:moveTo>
                <a:lnTo>
                  <a:pt x="279400" y="127000"/>
                </a:lnTo>
                <a:lnTo>
                  <a:pt x="294684" y="127000"/>
                </a:lnTo>
                <a:lnTo>
                  <a:pt x="318388" y="102870"/>
                </a:lnTo>
                <a:lnTo>
                  <a:pt x="310768" y="95250"/>
                </a:lnTo>
                <a:close/>
              </a:path>
              <a:path w="368300" h="358139">
                <a:moveTo>
                  <a:pt x="260730" y="49530"/>
                </a:moveTo>
                <a:lnTo>
                  <a:pt x="246761" y="49530"/>
                </a:lnTo>
                <a:lnTo>
                  <a:pt x="240156" y="53340"/>
                </a:lnTo>
                <a:lnTo>
                  <a:pt x="234061" y="59690"/>
                </a:lnTo>
                <a:lnTo>
                  <a:pt x="227964" y="64770"/>
                </a:lnTo>
                <a:lnTo>
                  <a:pt x="224662" y="71120"/>
                </a:lnTo>
                <a:lnTo>
                  <a:pt x="223774" y="85090"/>
                </a:lnTo>
                <a:lnTo>
                  <a:pt x="226313" y="91440"/>
                </a:lnTo>
                <a:lnTo>
                  <a:pt x="231775" y="97790"/>
                </a:lnTo>
                <a:lnTo>
                  <a:pt x="240664" y="91440"/>
                </a:lnTo>
                <a:lnTo>
                  <a:pt x="236600" y="86360"/>
                </a:lnTo>
                <a:lnTo>
                  <a:pt x="234695" y="82550"/>
                </a:lnTo>
                <a:lnTo>
                  <a:pt x="234695" y="73660"/>
                </a:lnTo>
                <a:lnTo>
                  <a:pt x="236600" y="69850"/>
                </a:lnTo>
                <a:lnTo>
                  <a:pt x="243966" y="62230"/>
                </a:lnTo>
                <a:lnTo>
                  <a:pt x="247903" y="59690"/>
                </a:lnTo>
                <a:lnTo>
                  <a:pt x="274319" y="59690"/>
                </a:lnTo>
                <a:lnTo>
                  <a:pt x="266700" y="52070"/>
                </a:lnTo>
                <a:lnTo>
                  <a:pt x="260730" y="49530"/>
                </a:lnTo>
                <a:close/>
              </a:path>
              <a:path w="368300" h="358139">
                <a:moveTo>
                  <a:pt x="323850" y="10160"/>
                </a:moveTo>
                <a:lnTo>
                  <a:pt x="306197" y="10160"/>
                </a:lnTo>
                <a:lnTo>
                  <a:pt x="310006" y="11430"/>
                </a:lnTo>
                <a:lnTo>
                  <a:pt x="313054" y="15240"/>
                </a:lnTo>
                <a:lnTo>
                  <a:pt x="315975" y="17780"/>
                </a:lnTo>
                <a:lnTo>
                  <a:pt x="318007" y="22860"/>
                </a:lnTo>
                <a:lnTo>
                  <a:pt x="318897" y="27940"/>
                </a:lnTo>
                <a:lnTo>
                  <a:pt x="319351" y="33020"/>
                </a:lnTo>
                <a:lnTo>
                  <a:pt x="319266" y="41910"/>
                </a:lnTo>
                <a:lnTo>
                  <a:pt x="319022" y="46990"/>
                </a:lnTo>
                <a:lnTo>
                  <a:pt x="318262" y="55880"/>
                </a:lnTo>
                <a:lnTo>
                  <a:pt x="317500" y="63500"/>
                </a:lnTo>
                <a:lnTo>
                  <a:pt x="317457" y="64770"/>
                </a:lnTo>
                <a:lnTo>
                  <a:pt x="317372" y="72390"/>
                </a:lnTo>
                <a:lnTo>
                  <a:pt x="317753" y="76200"/>
                </a:lnTo>
                <a:lnTo>
                  <a:pt x="318135" y="81280"/>
                </a:lnTo>
                <a:lnTo>
                  <a:pt x="319277" y="85090"/>
                </a:lnTo>
                <a:lnTo>
                  <a:pt x="321055" y="90170"/>
                </a:lnTo>
                <a:lnTo>
                  <a:pt x="322072" y="91440"/>
                </a:lnTo>
                <a:lnTo>
                  <a:pt x="323595" y="93980"/>
                </a:lnTo>
                <a:lnTo>
                  <a:pt x="325627" y="96520"/>
                </a:lnTo>
                <a:lnTo>
                  <a:pt x="344285" y="77470"/>
                </a:lnTo>
                <a:lnTo>
                  <a:pt x="328929" y="77470"/>
                </a:lnTo>
                <a:lnTo>
                  <a:pt x="328422" y="74930"/>
                </a:lnTo>
                <a:lnTo>
                  <a:pt x="328040" y="72390"/>
                </a:lnTo>
                <a:lnTo>
                  <a:pt x="327913" y="67310"/>
                </a:lnTo>
                <a:lnTo>
                  <a:pt x="328294" y="60960"/>
                </a:lnTo>
                <a:lnTo>
                  <a:pt x="329056" y="53340"/>
                </a:lnTo>
                <a:lnTo>
                  <a:pt x="329945" y="41910"/>
                </a:lnTo>
                <a:lnTo>
                  <a:pt x="330115" y="36830"/>
                </a:lnTo>
                <a:lnTo>
                  <a:pt x="330136" y="33020"/>
                </a:lnTo>
                <a:lnTo>
                  <a:pt x="329945" y="29210"/>
                </a:lnTo>
                <a:lnTo>
                  <a:pt x="329564" y="24130"/>
                </a:lnTo>
                <a:lnTo>
                  <a:pt x="328675" y="20320"/>
                </a:lnTo>
                <a:lnTo>
                  <a:pt x="325881" y="12700"/>
                </a:lnTo>
                <a:lnTo>
                  <a:pt x="323850" y="10160"/>
                </a:lnTo>
                <a:close/>
              </a:path>
              <a:path w="368300" h="358139">
                <a:moveTo>
                  <a:pt x="360299" y="45720"/>
                </a:moveTo>
                <a:lnTo>
                  <a:pt x="328929" y="77470"/>
                </a:lnTo>
                <a:lnTo>
                  <a:pt x="344285" y="77470"/>
                </a:lnTo>
                <a:lnTo>
                  <a:pt x="367918" y="53340"/>
                </a:lnTo>
                <a:lnTo>
                  <a:pt x="360299" y="45720"/>
                </a:lnTo>
                <a:close/>
              </a:path>
              <a:path w="368300" h="358139">
                <a:moveTo>
                  <a:pt x="310261" y="0"/>
                </a:moveTo>
                <a:lnTo>
                  <a:pt x="296290" y="0"/>
                </a:lnTo>
                <a:lnTo>
                  <a:pt x="289687" y="3810"/>
                </a:lnTo>
                <a:lnTo>
                  <a:pt x="277494" y="15240"/>
                </a:lnTo>
                <a:lnTo>
                  <a:pt x="274192" y="21590"/>
                </a:lnTo>
                <a:lnTo>
                  <a:pt x="273812" y="29210"/>
                </a:lnTo>
                <a:lnTo>
                  <a:pt x="273303" y="35560"/>
                </a:lnTo>
                <a:lnTo>
                  <a:pt x="275843" y="41910"/>
                </a:lnTo>
                <a:lnTo>
                  <a:pt x="281304" y="48260"/>
                </a:lnTo>
                <a:lnTo>
                  <a:pt x="290194" y="41910"/>
                </a:lnTo>
                <a:lnTo>
                  <a:pt x="286257" y="36830"/>
                </a:lnTo>
                <a:lnTo>
                  <a:pt x="284225" y="33020"/>
                </a:lnTo>
                <a:lnTo>
                  <a:pt x="284225" y="24130"/>
                </a:lnTo>
                <a:lnTo>
                  <a:pt x="286130" y="20320"/>
                </a:lnTo>
                <a:lnTo>
                  <a:pt x="293497" y="12700"/>
                </a:lnTo>
                <a:lnTo>
                  <a:pt x="297433" y="10160"/>
                </a:lnTo>
                <a:lnTo>
                  <a:pt x="323850" y="10160"/>
                </a:lnTo>
                <a:lnTo>
                  <a:pt x="316229" y="2540"/>
                </a:lnTo>
                <a:lnTo>
                  <a:pt x="310261" y="0"/>
                </a:lnTo>
                <a:close/>
              </a:path>
            </a:pathLst>
          </a:custGeom>
          <a:solidFill>
            <a:srgbClr val="585858"/>
          </a:solidFill>
        </p:spPr>
        <p:txBody>
          <a:bodyPr wrap="square" lIns="0" tIns="0" rIns="0" bIns="0" rtlCol="0"/>
          <a:lstStyle/>
          <a:p>
            <a:endParaRPr sz="2149"/>
          </a:p>
        </p:txBody>
      </p:sp>
      <p:sp>
        <p:nvSpPr>
          <p:cNvPr id="50" name="object 50"/>
          <p:cNvSpPr/>
          <p:nvPr/>
        </p:nvSpPr>
        <p:spPr>
          <a:xfrm>
            <a:off x="5777910" y="5070777"/>
            <a:ext cx="368045" cy="357892"/>
          </a:xfrm>
          <a:custGeom>
            <a:avLst/>
            <a:gdLst/>
            <a:ahLst/>
            <a:cxnLst/>
            <a:rect l="l" t="t" r="r" b="b"/>
            <a:pathLst>
              <a:path w="368300" h="358139">
                <a:moveTo>
                  <a:pt x="32003" y="276860"/>
                </a:moveTo>
                <a:lnTo>
                  <a:pt x="23495" y="276860"/>
                </a:lnTo>
                <a:lnTo>
                  <a:pt x="15621" y="279400"/>
                </a:lnTo>
                <a:lnTo>
                  <a:pt x="0" y="306070"/>
                </a:lnTo>
                <a:lnTo>
                  <a:pt x="1270" y="311150"/>
                </a:lnTo>
                <a:lnTo>
                  <a:pt x="20320" y="337820"/>
                </a:lnTo>
                <a:lnTo>
                  <a:pt x="29057" y="346710"/>
                </a:lnTo>
                <a:lnTo>
                  <a:pt x="37353" y="351790"/>
                </a:lnTo>
                <a:lnTo>
                  <a:pt x="45198" y="355600"/>
                </a:lnTo>
                <a:lnTo>
                  <a:pt x="52577" y="358140"/>
                </a:lnTo>
                <a:lnTo>
                  <a:pt x="60578" y="358140"/>
                </a:lnTo>
                <a:lnTo>
                  <a:pt x="67690" y="355600"/>
                </a:lnTo>
                <a:lnTo>
                  <a:pt x="73787" y="350520"/>
                </a:lnTo>
                <a:lnTo>
                  <a:pt x="76136" y="347980"/>
                </a:lnTo>
                <a:lnTo>
                  <a:pt x="53086" y="347980"/>
                </a:lnTo>
                <a:lnTo>
                  <a:pt x="48180" y="345440"/>
                </a:lnTo>
                <a:lnTo>
                  <a:pt x="42418" y="342900"/>
                </a:lnTo>
                <a:lnTo>
                  <a:pt x="35798" y="336550"/>
                </a:lnTo>
                <a:lnTo>
                  <a:pt x="28321" y="330200"/>
                </a:lnTo>
                <a:lnTo>
                  <a:pt x="9905" y="299720"/>
                </a:lnTo>
                <a:lnTo>
                  <a:pt x="11302" y="294640"/>
                </a:lnTo>
                <a:lnTo>
                  <a:pt x="18541" y="287020"/>
                </a:lnTo>
                <a:lnTo>
                  <a:pt x="23367" y="285750"/>
                </a:lnTo>
                <a:lnTo>
                  <a:pt x="50164" y="285750"/>
                </a:lnTo>
                <a:lnTo>
                  <a:pt x="45465" y="283210"/>
                </a:lnTo>
                <a:lnTo>
                  <a:pt x="40766" y="279400"/>
                </a:lnTo>
                <a:lnTo>
                  <a:pt x="36195" y="278130"/>
                </a:lnTo>
                <a:lnTo>
                  <a:pt x="32003" y="276860"/>
                </a:lnTo>
                <a:close/>
              </a:path>
              <a:path w="368300" h="358139">
                <a:moveTo>
                  <a:pt x="50164" y="285750"/>
                </a:moveTo>
                <a:lnTo>
                  <a:pt x="23367" y="285750"/>
                </a:lnTo>
                <a:lnTo>
                  <a:pt x="29210" y="287020"/>
                </a:lnTo>
                <a:lnTo>
                  <a:pt x="34115" y="288290"/>
                </a:lnTo>
                <a:lnTo>
                  <a:pt x="66135" y="318770"/>
                </a:lnTo>
                <a:lnTo>
                  <a:pt x="72262" y="335280"/>
                </a:lnTo>
                <a:lnTo>
                  <a:pt x="70992" y="340360"/>
                </a:lnTo>
                <a:lnTo>
                  <a:pt x="67310" y="342900"/>
                </a:lnTo>
                <a:lnTo>
                  <a:pt x="63753" y="346710"/>
                </a:lnTo>
                <a:lnTo>
                  <a:pt x="58927" y="347980"/>
                </a:lnTo>
                <a:lnTo>
                  <a:pt x="76136" y="347980"/>
                </a:lnTo>
                <a:lnTo>
                  <a:pt x="78486" y="345440"/>
                </a:lnTo>
                <a:lnTo>
                  <a:pt x="81152" y="340360"/>
                </a:lnTo>
                <a:lnTo>
                  <a:pt x="81661" y="334010"/>
                </a:lnTo>
                <a:lnTo>
                  <a:pt x="82296" y="328930"/>
                </a:lnTo>
                <a:lnTo>
                  <a:pt x="81025" y="322580"/>
                </a:lnTo>
                <a:lnTo>
                  <a:pt x="77850" y="317500"/>
                </a:lnTo>
                <a:lnTo>
                  <a:pt x="75156" y="312420"/>
                </a:lnTo>
                <a:lnTo>
                  <a:pt x="71627" y="307340"/>
                </a:lnTo>
                <a:lnTo>
                  <a:pt x="67242" y="302260"/>
                </a:lnTo>
                <a:lnTo>
                  <a:pt x="61975" y="295910"/>
                </a:lnTo>
                <a:lnTo>
                  <a:pt x="55625" y="289560"/>
                </a:lnTo>
                <a:lnTo>
                  <a:pt x="50164" y="285750"/>
                </a:lnTo>
                <a:close/>
              </a:path>
              <a:path w="368300" h="358139">
                <a:moveTo>
                  <a:pt x="91439" y="294640"/>
                </a:moveTo>
                <a:lnTo>
                  <a:pt x="84582" y="303530"/>
                </a:lnTo>
                <a:lnTo>
                  <a:pt x="90424" y="308610"/>
                </a:lnTo>
                <a:lnTo>
                  <a:pt x="96900" y="309880"/>
                </a:lnTo>
                <a:lnTo>
                  <a:pt x="110998" y="309880"/>
                </a:lnTo>
                <a:lnTo>
                  <a:pt x="117348" y="306070"/>
                </a:lnTo>
                <a:lnTo>
                  <a:pt x="123909" y="299720"/>
                </a:lnTo>
                <a:lnTo>
                  <a:pt x="101473" y="299720"/>
                </a:lnTo>
                <a:lnTo>
                  <a:pt x="96774" y="298450"/>
                </a:lnTo>
                <a:lnTo>
                  <a:pt x="91439" y="294640"/>
                </a:lnTo>
                <a:close/>
              </a:path>
              <a:path w="368300" h="358139">
                <a:moveTo>
                  <a:pt x="127812" y="262890"/>
                </a:moveTo>
                <a:lnTo>
                  <a:pt x="108585" y="262890"/>
                </a:lnTo>
                <a:lnTo>
                  <a:pt x="112649" y="264160"/>
                </a:lnTo>
                <a:lnTo>
                  <a:pt x="116332" y="267970"/>
                </a:lnTo>
                <a:lnTo>
                  <a:pt x="120141" y="271780"/>
                </a:lnTo>
                <a:lnTo>
                  <a:pt x="122047" y="275590"/>
                </a:lnTo>
                <a:lnTo>
                  <a:pt x="122047" y="285750"/>
                </a:lnTo>
                <a:lnTo>
                  <a:pt x="120141" y="290830"/>
                </a:lnTo>
                <a:lnTo>
                  <a:pt x="116459" y="294640"/>
                </a:lnTo>
                <a:lnTo>
                  <a:pt x="113411" y="297180"/>
                </a:lnTo>
                <a:lnTo>
                  <a:pt x="109727" y="299720"/>
                </a:lnTo>
                <a:lnTo>
                  <a:pt x="123909" y="299720"/>
                </a:lnTo>
                <a:lnTo>
                  <a:pt x="129159" y="294640"/>
                </a:lnTo>
                <a:lnTo>
                  <a:pt x="132461" y="287020"/>
                </a:lnTo>
                <a:lnTo>
                  <a:pt x="132714" y="271780"/>
                </a:lnTo>
                <a:lnTo>
                  <a:pt x="130048" y="265430"/>
                </a:lnTo>
                <a:lnTo>
                  <a:pt x="127812" y="262890"/>
                </a:lnTo>
                <a:close/>
              </a:path>
              <a:path w="368300" h="358139">
                <a:moveTo>
                  <a:pt x="95969" y="237490"/>
                </a:moveTo>
                <a:lnTo>
                  <a:pt x="78104" y="237490"/>
                </a:lnTo>
                <a:lnTo>
                  <a:pt x="81407" y="238760"/>
                </a:lnTo>
                <a:lnTo>
                  <a:pt x="84327" y="241300"/>
                </a:lnTo>
                <a:lnTo>
                  <a:pt x="88011" y="245110"/>
                </a:lnTo>
                <a:lnTo>
                  <a:pt x="89280" y="248920"/>
                </a:lnTo>
                <a:lnTo>
                  <a:pt x="87502" y="257810"/>
                </a:lnTo>
                <a:lnTo>
                  <a:pt x="85343" y="261620"/>
                </a:lnTo>
                <a:lnTo>
                  <a:pt x="82041" y="265430"/>
                </a:lnTo>
                <a:lnTo>
                  <a:pt x="81661" y="265430"/>
                </a:lnTo>
                <a:lnTo>
                  <a:pt x="81279" y="266700"/>
                </a:lnTo>
                <a:lnTo>
                  <a:pt x="80645" y="266700"/>
                </a:lnTo>
                <a:lnTo>
                  <a:pt x="86613" y="274320"/>
                </a:lnTo>
                <a:lnTo>
                  <a:pt x="89915" y="269240"/>
                </a:lnTo>
                <a:lnTo>
                  <a:pt x="94996" y="264160"/>
                </a:lnTo>
                <a:lnTo>
                  <a:pt x="99187" y="262890"/>
                </a:lnTo>
                <a:lnTo>
                  <a:pt x="127812" y="262890"/>
                </a:lnTo>
                <a:lnTo>
                  <a:pt x="124460" y="259080"/>
                </a:lnTo>
                <a:lnTo>
                  <a:pt x="120396" y="255270"/>
                </a:lnTo>
                <a:lnTo>
                  <a:pt x="96774" y="255270"/>
                </a:lnTo>
                <a:lnTo>
                  <a:pt x="98298" y="251460"/>
                </a:lnTo>
                <a:lnTo>
                  <a:pt x="98678" y="247650"/>
                </a:lnTo>
                <a:lnTo>
                  <a:pt x="97154" y="240030"/>
                </a:lnTo>
                <a:lnTo>
                  <a:pt x="95969" y="237490"/>
                </a:lnTo>
                <a:close/>
              </a:path>
              <a:path w="368300" h="358139">
                <a:moveTo>
                  <a:pt x="108076" y="182880"/>
                </a:moveTo>
                <a:lnTo>
                  <a:pt x="101853" y="189230"/>
                </a:lnTo>
                <a:lnTo>
                  <a:pt x="149478" y="274320"/>
                </a:lnTo>
                <a:lnTo>
                  <a:pt x="155828" y="267970"/>
                </a:lnTo>
                <a:lnTo>
                  <a:pt x="108076" y="182880"/>
                </a:lnTo>
                <a:close/>
              </a:path>
              <a:path w="368300" h="358139">
                <a:moveTo>
                  <a:pt x="82041" y="227330"/>
                </a:moveTo>
                <a:lnTo>
                  <a:pt x="73533" y="227330"/>
                </a:lnTo>
                <a:lnTo>
                  <a:pt x="64642" y="229870"/>
                </a:lnTo>
                <a:lnTo>
                  <a:pt x="60705" y="232410"/>
                </a:lnTo>
                <a:lnTo>
                  <a:pt x="57276" y="236220"/>
                </a:lnTo>
                <a:lnTo>
                  <a:pt x="52197" y="241300"/>
                </a:lnTo>
                <a:lnTo>
                  <a:pt x="49402" y="246380"/>
                </a:lnTo>
                <a:lnTo>
                  <a:pt x="48387" y="259080"/>
                </a:lnTo>
                <a:lnTo>
                  <a:pt x="50291" y="265430"/>
                </a:lnTo>
                <a:lnTo>
                  <a:pt x="54610" y="271780"/>
                </a:lnTo>
                <a:lnTo>
                  <a:pt x="63880" y="265430"/>
                </a:lnTo>
                <a:lnTo>
                  <a:pt x="60578" y="260350"/>
                </a:lnTo>
                <a:lnTo>
                  <a:pt x="58927" y="256540"/>
                </a:lnTo>
                <a:lnTo>
                  <a:pt x="59182" y="248920"/>
                </a:lnTo>
                <a:lnTo>
                  <a:pt x="60833" y="245110"/>
                </a:lnTo>
                <a:lnTo>
                  <a:pt x="63880" y="242570"/>
                </a:lnTo>
                <a:lnTo>
                  <a:pt x="66928" y="238760"/>
                </a:lnTo>
                <a:lnTo>
                  <a:pt x="70358" y="237490"/>
                </a:lnTo>
                <a:lnTo>
                  <a:pt x="95969" y="237490"/>
                </a:lnTo>
                <a:lnTo>
                  <a:pt x="95376" y="236220"/>
                </a:lnTo>
                <a:lnTo>
                  <a:pt x="92583" y="233680"/>
                </a:lnTo>
                <a:lnTo>
                  <a:pt x="89662" y="231140"/>
                </a:lnTo>
                <a:lnTo>
                  <a:pt x="86105" y="228600"/>
                </a:lnTo>
                <a:lnTo>
                  <a:pt x="82041" y="227330"/>
                </a:lnTo>
                <a:close/>
              </a:path>
              <a:path w="368300" h="358139">
                <a:moveTo>
                  <a:pt x="110998" y="251460"/>
                </a:moveTo>
                <a:lnTo>
                  <a:pt x="106172" y="251460"/>
                </a:lnTo>
                <a:lnTo>
                  <a:pt x="101473" y="252730"/>
                </a:lnTo>
                <a:lnTo>
                  <a:pt x="96774" y="255270"/>
                </a:lnTo>
                <a:lnTo>
                  <a:pt x="120396" y="255270"/>
                </a:lnTo>
                <a:lnTo>
                  <a:pt x="115824" y="252730"/>
                </a:lnTo>
                <a:lnTo>
                  <a:pt x="110998" y="251460"/>
                </a:lnTo>
                <a:close/>
              </a:path>
              <a:path w="368300" h="358139">
                <a:moveTo>
                  <a:pt x="174116" y="160020"/>
                </a:moveTo>
                <a:lnTo>
                  <a:pt x="156463" y="160020"/>
                </a:lnTo>
                <a:lnTo>
                  <a:pt x="160147" y="161290"/>
                </a:lnTo>
                <a:lnTo>
                  <a:pt x="166242" y="167640"/>
                </a:lnTo>
                <a:lnTo>
                  <a:pt x="168275" y="172720"/>
                </a:lnTo>
                <a:lnTo>
                  <a:pt x="169163" y="177800"/>
                </a:lnTo>
                <a:lnTo>
                  <a:pt x="169504" y="181610"/>
                </a:lnTo>
                <a:lnTo>
                  <a:pt x="169533" y="191770"/>
                </a:lnTo>
                <a:lnTo>
                  <a:pt x="169289" y="196850"/>
                </a:lnTo>
                <a:lnTo>
                  <a:pt x="168528" y="205740"/>
                </a:lnTo>
                <a:lnTo>
                  <a:pt x="167766" y="213360"/>
                </a:lnTo>
                <a:lnTo>
                  <a:pt x="167639" y="222250"/>
                </a:lnTo>
                <a:lnTo>
                  <a:pt x="168021" y="226060"/>
                </a:lnTo>
                <a:lnTo>
                  <a:pt x="168401" y="231140"/>
                </a:lnTo>
                <a:lnTo>
                  <a:pt x="169545" y="234950"/>
                </a:lnTo>
                <a:lnTo>
                  <a:pt x="171323" y="238760"/>
                </a:lnTo>
                <a:lnTo>
                  <a:pt x="172338" y="241300"/>
                </a:lnTo>
                <a:lnTo>
                  <a:pt x="173862" y="243840"/>
                </a:lnTo>
                <a:lnTo>
                  <a:pt x="175895" y="245110"/>
                </a:lnTo>
                <a:lnTo>
                  <a:pt x="193836" y="227330"/>
                </a:lnTo>
                <a:lnTo>
                  <a:pt x="179197" y="227330"/>
                </a:lnTo>
                <a:lnTo>
                  <a:pt x="178688" y="224790"/>
                </a:lnTo>
                <a:lnTo>
                  <a:pt x="178308" y="222250"/>
                </a:lnTo>
                <a:lnTo>
                  <a:pt x="178308" y="219710"/>
                </a:lnTo>
                <a:lnTo>
                  <a:pt x="178180" y="217170"/>
                </a:lnTo>
                <a:lnTo>
                  <a:pt x="178562" y="210820"/>
                </a:lnTo>
                <a:lnTo>
                  <a:pt x="180212" y="191770"/>
                </a:lnTo>
                <a:lnTo>
                  <a:pt x="180424" y="185420"/>
                </a:lnTo>
                <a:lnTo>
                  <a:pt x="176149" y="162560"/>
                </a:lnTo>
                <a:lnTo>
                  <a:pt x="174116" y="160020"/>
                </a:lnTo>
                <a:close/>
              </a:path>
              <a:path w="368300" h="358139">
                <a:moveTo>
                  <a:pt x="210565" y="195580"/>
                </a:moveTo>
                <a:lnTo>
                  <a:pt x="179197" y="227330"/>
                </a:lnTo>
                <a:lnTo>
                  <a:pt x="193836" y="227330"/>
                </a:lnTo>
                <a:lnTo>
                  <a:pt x="218186" y="203200"/>
                </a:lnTo>
                <a:lnTo>
                  <a:pt x="210565" y="195580"/>
                </a:lnTo>
                <a:close/>
              </a:path>
              <a:path w="368300" h="358139">
                <a:moveTo>
                  <a:pt x="160527" y="149860"/>
                </a:moveTo>
                <a:lnTo>
                  <a:pt x="146558" y="149860"/>
                </a:lnTo>
                <a:lnTo>
                  <a:pt x="139953" y="152400"/>
                </a:lnTo>
                <a:lnTo>
                  <a:pt x="127762" y="165100"/>
                </a:lnTo>
                <a:lnTo>
                  <a:pt x="124460" y="171450"/>
                </a:lnTo>
                <a:lnTo>
                  <a:pt x="124078" y="179070"/>
                </a:lnTo>
                <a:lnTo>
                  <a:pt x="123571" y="185420"/>
                </a:lnTo>
                <a:lnTo>
                  <a:pt x="126111" y="191770"/>
                </a:lnTo>
                <a:lnTo>
                  <a:pt x="131572" y="198120"/>
                </a:lnTo>
                <a:lnTo>
                  <a:pt x="140462" y="191770"/>
                </a:lnTo>
                <a:lnTo>
                  <a:pt x="136525" y="186690"/>
                </a:lnTo>
                <a:lnTo>
                  <a:pt x="134492" y="182880"/>
                </a:lnTo>
                <a:lnTo>
                  <a:pt x="134492" y="173990"/>
                </a:lnTo>
                <a:lnTo>
                  <a:pt x="136398" y="170180"/>
                </a:lnTo>
                <a:lnTo>
                  <a:pt x="143763" y="162560"/>
                </a:lnTo>
                <a:lnTo>
                  <a:pt x="147700" y="160020"/>
                </a:lnTo>
                <a:lnTo>
                  <a:pt x="174116" y="160020"/>
                </a:lnTo>
                <a:lnTo>
                  <a:pt x="166497" y="152400"/>
                </a:lnTo>
                <a:lnTo>
                  <a:pt x="160527" y="149860"/>
                </a:lnTo>
                <a:close/>
              </a:path>
              <a:path w="368300" h="358139">
                <a:moveTo>
                  <a:pt x="202184" y="101600"/>
                </a:moveTo>
                <a:lnTo>
                  <a:pt x="198120" y="101600"/>
                </a:lnTo>
                <a:lnTo>
                  <a:pt x="194183" y="102870"/>
                </a:lnTo>
                <a:lnTo>
                  <a:pt x="190118" y="104140"/>
                </a:lnTo>
                <a:lnTo>
                  <a:pt x="186436" y="106680"/>
                </a:lnTo>
                <a:lnTo>
                  <a:pt x="183007" y="110490"/>
                </a:lnTo>
                <a:lnTo>
                  <a:pt x="178308" y="114300"/>
                </a:lnTo>
                <a:lnTo>
                  <a:pt x="175767" y="119380"/>
                </a:lnTo>
                <a:lnTo>
                  <a:pt x="174625" y="130810"/>
                </a:lnTo>
                <a:lnTo>
                  <a:pt x="175895" y="137160"/>
                </a:lnTo>
                <a:lnTo>
                  <a:pt x="178942" y="143510"/>
                </a:lnTo>
                <a:lnTo>
                  <a:pt x="181655" y="147320"/>
                </a:lnTo>
                <a:lnTo>
                  <a:pt x="185213" y="152400"/>
                </a:lnTo>
                <a:lnTo>
                  <a:pt x="189605" y="157480"/>
                </a:lnTo>
                <a:lnTo>
                  <a:pt x="194817" y="163830"/>
                </a:lnTo>
                <a:lnTo>
                  <a:pt x="203628" y="171450"/>
                </a:lnTo>
                <a:lnTo>
                  <a:pt x="211962" y="177800"/>
                </a:lnTo>
                <a:lnTo>
                  <a:pt x="219821" y="181610"/>
                </a:lnTo>
                <a:lnTo>
                  <a:pt x="227202" y="182880"/>
                </a:lnTo>
                <a:lnTo>
                  <a:pt x="235203" y="184150"/>
                </a:lnTo>
                <a:lnTo>
                  <a:pt x="242188" y="181610"/>
                </a:lnTo>
                <a:lnTo>
                  <a:pt x="249470" y="173990"/>
                </a:lnTo>
                <a:lnTo>
                  <a:pt x="233552" y="173990"/>
                </a:lnTo>
                <a:lnTo>
                  <a:pt x="227584" y="172720"/>
                </a:lnTo>
                <a:lnTo>
                  <a:pt x="222698" y="171450"/>
                </a:lnTo>
                <a:lnTo>
                  <a:pt x="216979" y="167640"/>
                </a:lnTo>
                <a:lnTo>
                  <a:pt x="210403" y="162560"/>
                </a:lnTo>
                <a:lnTo>
                  <a:pt x="202946" y="154940"/>
                </a:lnTo>
                <a:lnTo>
                  <a:pt x="195921" y="148590"/>
                </a:lnTo>
                <a:lnTo>
                  <a:pt x="190658" y="140970"/>
                </a:lnTo>
                <a:lnTo>
                  <a:pt x="187158" y="134620"/>
                </a:lnTo>
                <a:lnTo>
                  <a:pt x="185420" y="129540"/>
                </a:lnTo>
                <a:lnTo>
                  <a:pt x="184530" y="124460"/>
                </a:lnTo>
                <a:lnTo>
                  <a:pt x="185800" y="120650"/>
                </a:lnTo>
                <a:lnTo>
                  <a:pt x="193166" y="113030"/>
                </a:lnTo>
                <a:lnTo>
                  <a:pt x="197865" y="111760"/>
                </a:lnTo>
                <a:lnTo>
                  <a:pt x="226155" y="111760"/>
                </a:lnTo>
                <a:lnTo>
                  <a:pt x="224789" y="110490"/>
                </a:lnTo>
                <a:lnTo>
                  <a:pt x="215391" y="105410"/>
                </a:lnTo>
                <a:lnTo>
                  <a:pt x="210820" y="104140"/>
                </a:lnTo>
                <a:lnTo>
                  <a:pt x="202184" y="101600"/>
                </a:lnTo>
                <a:close/>
              </a:path>
              <a:path w="368300" h="358139">
                <a:moveTo>
                  <a:pt x="226155" y="111760"/>
                </a:moveTo>
                <a:lnTo>
                  <a:pt x="197865" y="111760"/>
                </a:lnTo>
                <a:lnTo>
                  <a:pt x="203835" y="113030"/>
                </a:lnTo>
                <a:lnTo>
                  <a:pt x="208720" y="114300"/>
                </a:lnTo>
                <a:lnTo>
                  <a:pt x="240680" y="143510"/>
                </a:lnTo>
                <a:lnTo>
                  <a:pt x="246887" y="160020"/>
                </a:lnTo>
                <a:lnTo>
                  <a:pt x="245490" y="165100"/>
                </a:lnTo>
                <a:lnTo>
                  <a:pt x="238378" y="172720"/>
                </a:lnTo>
                <a:lnTo>
                  <a:pt x="233552" y="173990"/>
                </a:lnTo>
                <a:lnTo>
                  <a:pt x="249470" y="173990"/>
                </a:lnTo>
                <a:lnTo>
                  <a:pt x="253111" y="170180"/>
                </a:lnTo>
                <a:lnTo>
                  <a:pt x="255650" y="165100"/>
                </a:lnTo>
                <a:lnTo>
                  <a:pt x="256286" y="160020"/>
                </a:lnTo>
                <a:lnTo>
                  <a:pt x="256793" y="154940"/>
                </a:lnTo>
                <a:lnTo>
                  <a:pt x="255524" y="148590"/>
                </a:lnTo>
                <a:lnTo>
                  <a:pt x="236600" y="121920"/>
                </a:lnTo>
                <a:lnTo>
                  <a:pt x="230250" y="115570"/>
                </a:lnTo>
                <a:lnTo>
                  <a:pt x="226155" y="111760"/>
                </a:lnTo>
                <a:close/>
              </a:path>
              <a:path w="368300" h="358139">
                <a:moveTo>
                  <a:pt x="274320" y="59690"/>
                </a:moveTo>
                <a:lnTo>
                  <a:pt x="256666" y="59690"/>
                </a:lnTo>
                <a:lnTo>
                  <a:pt x="260476" y="60960"/>
                </a:lnTo>
                <a:lnTo>
                  <a:pt x="263525" y="64770"/>
                </a:lnTo>
                <a:lnTo>
                  <a:pt x="269736" y="91440"/>
                </a:lnTo>
                <a:lnTo>
                  <a:pt x="269492" y="96520"/>
                </a:lnTo>
                <a:lnTo>
                  <a:pt x="268732" y="105410"/>
                </a:lnTo>
                <a:lnTo>
                  <a:pt x="267970" y="113030"/>
                </a:lnTo>
                <a:lnTo>
                  <a:pt x="267927" y="114300"/>
                </a:lnTo>
                <a:lnTo>
                  <a:pt x="267842" y="121920"/>
                </a:lnTo>
                <a:lnTo>
                  <a:pt x="268224" y="125730"/>
                </a:lnTo>
                <a:lnTo>
                  <a:pt x="268604" y="130810"/>
                </a:lnTo>
                <a:lnTo>
                  <a:pt x="269748" y="135890"/>
                </a:lnTo>
                <a:lnTo>
                  <a:pt x="271525" y="139700"/>
                </a:lnTo>
                <a:lnTo>
                  <a:pt x="272668" y="142240"/>
                </a:lnTo>
                <a:lnTo>
                  <a:pt x="274065" y="143510"/>
                </a:lnTo>
                <a:lnTo>
                  <a:pt x="276098" y="146050"/>
                </a:lnTo>
                <a:lnTo>
                  <a:pt x="294755" y="127000"/>
                </a:lnTo>
                <a:lnTo>
                  <a:pt x="279400" y="127000"/>
                </a:lnTo>
                <a:lnTo>
                  <a:pt x="278891" y="124460"/>
                </a:lnTo>
                <a:lnTo>
                  <a:pt x="278511" y="121920"/>
                </a:lnTo>
                <a:lnTo>
                  <a:pt x="278612" y="113030"/>
                </a:lnTo>
                <a:lnTo>
                  <a:pt x="278764" y="110490"/>
                </a:lnTo>
                <a:lnTo>
                  <a:pt x="279526" y="102870"/>
                </a:lnTo>
                <a:lnTo>
                  <a:pt x="280415" y="91440"/>
                </a:lnTo>
                <a:lnTo>
                  <a:pt x="280585" y="86360"/>
                </a:lnTo>
                <a:lnTo>
                  <a:pt x="280542" y="81280"/>
                </a:lnTo>
                <a:lnTo>
                  <a:pt x="280415" y="78740"/>
                </a:lnTo>
                <a:lnTo>
                  <a:pt x="280035" y="73660"/>
                </a:lnTo>
                <a:lnTo>
                  <a:pt x="279146" y="69850"/>
                </a:lnTo>
                <a:lnTo>
                  <a:pt x="276351" y="62230"/>
                </a:lnTo>
                <a:lnTo>
                  <a:pt x="274320" y="59690"/>
                </a:lnTo>
                <a:close/>
              </a:path>
              <a:path w="368300" h="358139">
                <a:moveTo>
                  <a:pt x="310896" y="95250"/>
                </a:moveTo>
                <a:lnTo>
                  <a:pt x="279400" y="127000"/>
                </a:lnTo>
                <a:lnTo>
                  <a:pt x="294755" y="127000"/>
                </a:lnTo>
                <a:lnTo>
                  <a:pt x="318388" y="102870"/>
                </a:lnTo>
                <a:lnTo>
                  <a:pt x="310896" y="95250"/>
                </a:lnTo>
                <a:close/>
              </a:path>
              <a:path w="368300" h="358139">
                <a:moveTo>
                  <a:pt x="260730" y="49530"/>
                </a:moveTo>
                <a:lnTo>
                  <a:pt x="246761" y="49530"/>
                </a:lnTo>
                <a:lnTo>
                  <a:pt x="240157" y="53340"/>
                </a:lnTo>
                <a:lnTo>
                  <a:pt x="234061" y="59690"/>
                </a:lnTo>
                <a:lnTo>
                  <a:pt x="227964" y="64770"/>
                </a:lnTo>
                <a:lnTo>
                  <a:pt x="224662" y="71120"/>
                </a:lnTo>
                <a:lnTo>
                  <a:pt x="224282" y="78740"/>
                </a:lnTo>
                <a:lnTo>
                  <a:pt x="223774" y="85090"/>
                </a:lnTo>
                <a:lnTo>
                  <a:pt x="226313" y="91440"/>
                </a:lnTo>
                <a:lnTo>
                  <a:pt x="231775" y="97790"/>
                </a:lnTo>
                <a:lnTo>
                  <a:pt x="240664" y="91440"/>
                </a:lnTo>
                <a:lnTo>
                  <a:pt x="236727" y="86360"/>
                </a:lnTo>
                <a:lnTo>
                  <a:pt x="234696" y="82550"/>
                </a:lnTo>
                <a:lnTo>
                  <a:pt x="234696" y="73660"/>
                </a:lnTo>
                <a:lnTo>
                  <a:pt x="236600" y="69850"/>
                </a:lnTo>
                <a:lnTo>
                  <a:pt x="243966" y="62230"/>
                </a:lnTo>
                <a:lnTo>
                  <a:pt x="247903" y="59690"/>
                </a:lnTo>
                <a:lnTo>
                  <a:pt x="274320" y="59690"/>
                </a:lnTo>
                <a:lnTo>
                  <a:pt x="266700" y="52070"/>
                </a:lnTo>
                <a:lnTo>
                  <a:pt x="260730" y="49530"/>
                </a:lnTo>
                <a:close/>
              </a:path>
              <a:path w="368300" h="358139">
                <a:moveTo>
                  <a:pt x="323976" y="10160"/>
                </a:moveTo>
                <a:lnTo>
                  <a:pt x="306197" y="10160"/>
                </a:lnTo>
                <a:lnTo>
                  <a:pt x="310007" y="11430"/>
                </a:lnTo>
                <a:lnTo>
                  <a:pt x="316102" y="17780"/>
                </a:lnTo>
                <a:lnTo>
                  <a:pt x="318008" y="22860"/>
                </a:lnTo>
                <a:lnTo>
                  <a:pt x="318897" y="27940"/>
                </a:lnTo>
                <a:lnTo>
                  <a:pt x="319371" y="33020"/>
                </a:lnTo>
                <a:lnTo>
                  <a:pt x="319344" y="41910"/>
                </a:lnTo>
                <a:lnTo>
                  <a:pt x="319129" y="46990"/>
                </a:lnTo>
                <a:lnTo>
                  <a:pt x="318388" y="55880"/>
                </a:lnTo>
                <a:lnTo>
                  <a:pt x="317500" y="63500"/>
                </a:lnTo>
                <a:lnTo>
                  <a:pt x="317468" y="72390"/>
                </a:lnTo>
                <a:lnTo>
                  <a:pt x="318135" y="81280"/>
                </a:lnTo>
                <a:lnTo>
                  <a:pt x="319277" y="85090"/>
                </a:lnTo>
                <a:lnTo>
                  <a:pt x="321055" y="90170"/>
                </a:lnTo>
                <a:lnTo>
                  <a:pt x="322199" y="91440"/>
                </a:lnTo>
                <a:lnTo>
                  <a:pt x="323723" y="93980"/>
                </a:lnTo>
                <a:lnTo>
                  <a:pt x="325627" y="96520"/>
                </a:lnTo>
                <a:lnTo>
                  <a:pt x="344285" y="77470"/>
                </a:lnTo>
                <a:lnTo>
                  <a:pt x="329057" y="77470"/>
                </a:lnTo>
                <a:lnTo>
                  <a:pt x="328422" y="74930"/>
                </a:lnTo>
                <a:lnTo>
                  <a:pt x="328167" y="72390"/>
                </a:lnTo>
                <a:lnTo>
                  <a:pt x="328244" y="62230"/>
                </a:lnTo>
                <a:lnTo>
                  <a:pt x="328295" y="60960"/>
                </a:lnTo>
                <a:lnTo>
                  <a:pt x="329057" y="53340"/>
                </a:lnTo>
                <a:lnTo>
                  <a:pt x="329946" y="41910"/>
                </a:lnTo>
                <a:lnTo>
                  <a:pt x="330157" y="35560"/>
                </a:lnTo>
                <a:lnTo>
                  <a:pt x="330136" y="33020"/>
                </a:lnTo>
                <a:lnTo>
                  <a:pt x="329691" y="24130"/>
                </a:lnTo>
                <a:lnTo>
                  <a:pt x="328802" y="20320"/>
                </a:lnTo>
                <a:lnTo>
                  <a:pt x="327405" y="16510"/>
                </a:lnTo>
                <a:lnTo>
                  <a:pt x="325882" y="12700"/>
                </a:lnTo>
                <a:lnTo>
                  <a:pt x="323976" y="10160"/>
                </a:lnTo>
                <a:close/>
              </a:path>
              <a:path w="368300" h="358139">
                <a:moveTo>
                  <a:pt x="360425" y="45720"/>
                </a:moveTo>
                <a:lnTo>
                  <a:pt x="329057" y="77470"/>
                </a:lnTo>
                <a:lnTo>
                  <a:pt x="344285" y="77470"/>
                </a:lnTo>
                <a:lnTo>
                  <a:pt x="367918" y="53340"/>
                </a:lnTo>
                <a:lnTo>
                  <a:pt x="360425" y="45720"/>
                </a:lnTo>
                <a:close/>
              </a:path>
              <a:path w="368300" h="358139">
                <a:moveTo>
                  <a:pt x="310261" y="0"/>
                </a:moveTo>
                <a:lnTo>
                  <a:pt x="296290" y="0"/>
                </a:lnTo>
                <a:lnTo>
                  <a:pt x="289813" y="3810"/>
                </a:lnTo>
                <a:lnTo>
                  <a:pt x="273430" y="35560"/>
                </a:lnTo>
                <a:lnTo>
                  <a:pt x="275843" y="41910"/>
                </a:lnTo>
                <a:lnTo>
                  <a:pt x="281304" y="48260"/>
                </a:lnTo>
                <a:lnTo>
                  <a:pt x="290322" y="41910"/>
                </a:lnTo>
                <a:lnTo>
                  <a:pt x="286258" y="36830"/>
                </a:lnTo>
                <a:lnTo>
                  <a:pt x="284225" y="33020"/>
                </a:lnTo>
                <a:lnTo>
                  <a:pt x="284225" y="24130"/>
                </a:lnTo>
                <a:lnTo>
                  <a:pt x="286130" y="20320"/>
                </a:lnTo>
                <a:lnTo>
                  <a:pt x="293497" y="12700"/>
                </a:lnTo>
                <a:lnTo>
                  <a:pt x="297561" y="10160"/>
                </a:lnTo>
                <a:lnTo>
                  <a:pt x="323976" y="10160"/>
                </a:lnTo>
                <a:lnTo>
                  <a:pt x="321310" y="7620"/>
                </a:lnTo>
                <a:lnTo>
                  <a:pt x="316357" y="2540"/>
                </a:lnTo>
                <a:lnTo>
                  <a:pt x="310261" y="0"/>
                </a:lnTo>
                <a:close/>
              </a:path>
            </a:pathLst>
          </a:custGeom>
          <a:solidFill>
            <a:srgbClr val="585858"/>
          </a:solidFill>
        </p:spPr>
        <p:txBody>
          <a:bodyPr wrap="square" lIns="0" tIns="0" rIns="0" bIns="0" rtlCol="0"/>
          <a:lstStyle/>
          <a:p>
            <a:endParaRPr sz="2149"/>
          </a:p>
        </p:txBody>
      </p:sp>
      <p:sp>
        <p:nvSpPr>
          <p:cNvPr id="51" name="object 51"/>
          <p:cNvSpPr/>
          <p:nvPr/>
        </p:nvSpPr>
        <p:spPr>
          <a:xfrm>
            <a:off x="6310433" y="5070777"/>
            <a:ext cx="368045" cy="357892"/>
          </a:xfrm>
          <a:custGeom>
            <a:avLst/>
            <a:gdLst/>
            <a:ahLst/>
            <a:cxnLst/>
            <a:rect l="l" t="t" r="r" b="b"/>
            <a:pathLst>
              <a:path w="368300" h="358139">
                <a:moveTo>
                  <a:pt x="27559" y="276860"/>
                </a:moveTo>
                <a:lnTo>
                  <a:pt x="23495" y="276860"/>
                </a:lnTo>
                <a:lnTo>
                  <a:pt x="19431" y="278130"/>
                </a:lnTo>
                <a:lnTo>
                  <a:pt x="0" y="306070"/>
                </a:lnTo>
                <a:lnTo>
                  <a:pt x="1143" y="311150"/>
                </a:lnTo>
                <a:lnTo>
                  <a:pt x="20193" y="337820"/>
                </a:lnTo>
                <a:lnTo>
                  <a:pt x="29003" y="346710"/>
                </a:lnTo>
                <a:lnTo>
                  <a:pt x="37337" y="351790"/>
                </a:lnTo>
                <a:lnTo>
                  <a:pt x="45196" y="355600"/>
                </a:lnTo>
                <a:lnTo>
                  <a:pt x="52578" y="358140"/>
                </a:lnTo>
                <a:lnTo>
                  <a:pt x="60451" y="358140"/>
                </a:lnTo>
                <a:lnTo>
                  <a:pt x="67563" y="355600"/>
                </a:lnTo>
                <a:lnTo>
                  <a:pt x="75755" y="347980"/>
                </a:lnTo>
                <a:lnTo>
                  <a:pt x="52959" y="347980"/>
                </a:lnTo>
                <a:lnTo>
                  <a:pt x="48055" y="345440"/>
                </a:lnTo>
                <a:lnTo>
                  <a:pt x="42306" y="342900"/>
                </a:lnTo>
                <a:lnTo>
                  <a:pt x="35724" y="336550"/>
                </a:lnTo>
                <a:lnTo>
                  <a:pt x="28321" y="330200"/>
                </a:lnTo>
                <a:lnTo>
                  <a:pt x="9779" y="299720"/>
                </a:lnTo>
                <a:lnTo>
                  <a:pt x="11175" y="294640"/>
                </a:lnTo>
                <a:lnTo>
                  <a:pt x="18415" y="287020"/>
                </a:lnTo>
                <a:lnTo>
                  <a:pt x="23241" y="285750"/>
                </a:lnTo>
                <a:lnTo>
                  <a:pt x="50037" y="285750"/>
                </a:lnTo>
                <a:lnTo>
                  <a:pt x="45338" y="283210"/>
                </a:lnTo>
                <a:lnTo>
                  <a:pt x="40640" y="279400"/>
                </a:lnTo>
                <a:lnTo>
                  <a:pt x="36195" y="278130"/>
                </a:lnTo>
                <a:lnTo>
                  <a:pt x="27559" y="276860"/>
                </a:lnTo>
                <a:close/>
              </a:path>
              <a:path w="368300" h="358139">
                <a:moveTo>
                  <a:pt x="50037" y="285750"/>
                </a:moveTo>
                <a:lnTo>
                  <a:pt x="23241" y="285750"/>
                </a:lnTo>
                <a:lnTo>
                  <a:pt x="29210" y="287020"/>
                </a:lnTo>
                <a:lnTo>
                  <a:pt x="34041" y="288290"/>
                </a:lnTo>
                <a:lnTo>
                  <a:pt x="66055" y="318770"/>
                </a:lnTo>
                <a:lnTo>
                  <a:pt x="72136" y="335280"/>
                </a:lnTo>
                <a:lnTo>
                  <a:pt x="70866" y="340360"/>
                </a:lnTo>
                <a:lnTo>
                  <a:pt x="67310" y="342900"/>
                </a:lnTo>
                <a:lnTo>
                  <a:pt x="63626" y="346710"/>
                </a:lnTo>
                <a:lnTo>
                  <a:pt x="58928" y="347980"/>
                </a:lnTo>
                <a:lnTo>
                  <a:pt x="75755" y="347980"/>
                </a:lnTo>
                <a:lnTo>
                  <a:pt x="78486" y="345440"/>
                </a:lnTo>
                <a:lnTo>
                  <a:pt x="81025" y="340360"/>
                </a:lnTo>
                <a:lnTo>
                  <a:pt x="82169" y="328930"/>
                </a:lnTo>
                <a:lnTo>
                  <a:pt x="80899" y="322580"/>
                </a:lnTo>
                <a:lnTo>
                  <a:pt x="77850" y="317500"/>
                </a:lnTo>
                <a:lnTo>
                  <a:pt x="75138" y="312420"/>
                </a:lnTo>
                <a:lnTo>
                  <a:pt x="71580" y="307340"/>
                </a:lnTo>
                <a:lnTo>
                  <a:pt x="67188" y="302260"/>
                </a:lnTo>
                <a:lnTo>
                  <a:pt x="61975" y="295910"/>
                </a:lnTo>
                <a:lnTo>
                  <a:pt x="55625" y="289560"/>
                </a:lnTo>
                <a:lnTo>
                  <a:pt x="50037" y="285750"/>
                </a:lnTo>
                <a:close/>
              </a:path>
              <a:path w="368300" h="358139">
                <a:moveTo>
                  <a:pt x="70358" y="223520"/>
                </a:moveTo>
                <a:lnTo>
                  <a:pt x="64008" y="229870"/>
                </a:lnTo>
                <a:lnTo>
                  <a:pt x="76200" y="299720"/>
                </a:lnTo>
                <a:lnTo>
                  <a:pt x="83438" y="307340"/>
                </a:lnTo>
                <a:lnTo>
                  <a:pt x="98609" y="292100"/>
                </a:lnTo>
                <a:lnTo>
                  <a:pt x="83947" y="292100"/>
                </a:lnTo>
                <a:lnTo>
                  <a:pt x="75184" y="243840"/>
                </a:lnTo>
                <a:lnTo>
                  <a:pt x="91122" y="243840"/>
                </a:lnTo>
                <a:lnTo>
                  <a:pt x="70358" y="223520"/>
                </a:lnTo>
                <a:close/>
              </a:path>
              <a:path w="368300" h="358139">
                <a:moveTo>
                  <a:pt x="126746" y="279400"/>
                </a:moveTo>
                <a:lnTo>
                  <a:pt x="111251" y="279400"/>
                </a:lnTo>
                <a:lnTo>
                  <a:pt x="126492" y="294640"/>
                </a:lnTo>
                <a:lnTo>
                  <a:pt x="134366" y="287020"/>
                </a:lnTo>
                <a:lnTo>
                  <a:pt x="126746" y="279400"/>
                </a:lnTo>
                <a:close/>
              </a:path>
              <a:path w="368300" h="358139">
                <a:moveTo>
                  <a:pt x="91122" y="243840"/>
                </a:moveTo>
                <a:lnTo>
                  <a:pt x="75184" y="243840"/>
                </a:lnTo>
                <a:lnTo>
                  <a:pt x="104012" y="273050"/>
                </a:lnTo>
                <a:lnTo>
                  <a:pt x="83947" y="292100"/>
                </a:lnTo>
                <a:lnTo>
                  <a:pt x="98609" y="292100"/>
                </a:lnTo>
                <a:lnTo>
                  <a:pt x="111251" y="279400"/>
                </a:lnTo>
                <a:lnTo>
                  <a:pt x="126746" y="279400"/>
                </a:lnTo>
                <a:lnTo>
                  <a:pt x="119125" y="271780"/>
                </a:lnTo>
                <a:lnTo>
                  <a:pt x="126528" y="264160"/>
                </a:lnTo>
                <a:lnTo>
                  <a:pt x="111887" y="264160"/>
                </a:lnTo>
                <a:lnTo>
                  <a:pt x="91122" y="243840"/>
                </a:lnTo>
                <a:close/>
              </a:path>
              <a:path w="368300" h="358139">
                <a:moveTo>
                  <a:pt x="108076" y="182880"/>
                </a:moveTo>
                <a:lnTo>
                  <a:pt x="101726" y="189230"/>
                </a:lnTo>
                <a:lnTo>
                  <a:pt x="149351" y="274320"/>
                </a:lnTo>
                <a:lnTo>
                  <a:pt x="155701" y="267970"/>
                </a:lnTo>
                <a:lnTo>
                  <a:pt x="108076" y="182880"/>
                </a:lnTo>
                <a:close/>
              </a:path>
              <a:path w="368300" h="358139">
                <a:moveTo>
                  <a:pt x="120523" y="256540"/>
                </a:moveTo>
                <a:lnTo>
                  <a:pt x="111887" y="264160"/>
                </a:lnTo>
                <a:lnTo>
                  <a:pt x="126528" y="264160"/>
                </a:lnTo>
                <a:lnTo>
                  <a:pt x="127762" y="262890"/>
                </a:lnTo>
                <a:lnTo>
                  <a:pt x="120523" y="256540"/>
                </a:lnTo>
                <a:close/>
              </a:path>
              <a:path w="368300" h="358139">
                <a:moveTo>
                  <a:pt x="174117" y="160020"/>
                </a:moveTo>
                <a:lnTo>
                  <a:pt x="156337" y="160020"/>
                </a:lnTo>
                <a:lnTo>
                  <a:pt x="160147" y="161290"/>
                </a:lnTo>
                <a:lnTo>
                  <a:pt x="163195" y="165100"/>
                </a:lnTo>
                <a:lnTo>
                  <a:pt x="169435" y="191770"/>
                </a:lnTo>
                <a:lnTo>
                  <a:pt x="169215" y="196850"/>
                </a:lnTo>
                <a:lnTo>
                  <a:pt x="168529" y="205740"/>
                </a:lnTo>
                <a:lnTo>
                  <a:pt x="167640" y="213360"/>
                </a:lnTo>
                <a:lnTo>
                  <a:pt x="167608" y="222250"/>
                </a:lnTo>
                <a:lnTo>
                  <a:pt x="168275" y="231140"/>
                </a:lnTo>
                <a:lnTo>
                  <a:pt x="169418" y="234950"/>
                </a:lnTo>
                <a:lnTo>
                  <a:pt x="171196" y="238760"/>
                </a:lnTo>
                <a:lnTo>
                  <a:pt x="172338" y="241300"/>
                </a:lnTo>
                <a:lnTo>
                  <a:pt x="173862" y="243840"/>
                </a:lnTo>
                <a:lnTo>
                  <a:pt x="175768" y="245110"/>
                </a:lnTo>
                <a:lnTo>
                  <a:pt x="193709" y="227330"/>
                </a:lnTo>
                <a:lnTo>
                  <a:pt x="179197" y="227330"/>
                </a:lnTo>
                <a:lnTo>
                  <a:pt x="178562" y="224790"/>
                </a:lnTo>
                <a:lnTo>
                  <a:pt x="178308" y="222250"/>
                </a:lnTo>
                <a:lnTo>
                  <a:pt x="178181" y="217170"/>
                </a:lnTo>
                <a:lnTo>
                  <a:pt x="178435" y="210820"/>
                </a:lnTo>
                <a:lnTo>
                  <a:pt x="180086" y="191770"/>
                </a:lnTo>
                <a:lnTo>
                  <a:pt x="180255" y="186690"/>
                </a:lnTo>
                <a:lnTo>
                  <a:pt x="180213" y="181610"/>
                </a:lnTo>
                <a:lnTo>
                  <a:pt x="179832" y="173990"/>
                </a:lnTo>
                <a:lnTo>
                  <a:pt x="178943" y="170180"/>
                </a:lnTo>
                <a:lnTo>
                  <a:pt x="177419" y="166370"/>
                </a:lnTo>
                <a:lnTo>
                  <a:pt x="176022" y="162560"/>
                </a:lnTo>
                <a:lnTo>
                  <a:pt x="174117" y="160020"/>
                </a:lnTo>
                <a:close/>
              </a:path>
              <a:path w="368300" h="358139">
                <a:moveTo>
                  <a:pt x="210566" y="195580"/>
                </a:moveTo>
                <a:lnTo>
                  <a:pt x="179197" y="227330"/>
                </a:lnTo>
                <a:lnTo>
                  <a:pt x="193709" y="227330"/>
                </a:lnTo>
                <a:lnTo>
                  <a:pt x="218059" y="203200"/>
                </a:lnTo>
                <a:lnTo>
                  <a:pt x="210566" y="195580"/>
                </a:lnTo>
                <a:close/>
              </a:path>
              <a:path w="368300" h="358139">
                <a:moveTo>
                  <a:pt x="160400" y="149860"/>
                </a:moveTo>
                <a:lnTo>
                  <a:pt x="146431" y="149860"/>
                </a:lnTo>
                <a:lnTo>
                  <a:pt x="139954" y="152400"/>
                </a:lnTo>
                <a:lnTo>
                  <a:pt x="127635" y="165100"/>
                </a:lnTo>
                <a:lnTo>
                  <a:pt x="124460" y="171450"/>
                </a:lnTo>
                <a:lnTo>
                  <a:pt x="123444" y="185420"/>
                </a:lnTo>
                <a:lnTo>
                  <a:pt x="125984" y="191770"/>
                </a:lnTo>
                <a:lnTo>
                  <a:pt x="131445" y="198120"/>
                </a:lnTo>
                <a:lnTo>
                  <a:pt x="140462" y="191770"/>
                </a:lnTo>
                <a:lnTo>
                  <a:pt x="136398" y="186690"/>
                </a:lnTo>
                <a:lnTo>
                  <a:pt x="134366" y="182880"/>
                </a:lnTo>
                <a:lnTo>
                  <a:pt x="134366" y="173990"/>
                </a:lnTo>
                <a:lnTo>
                  <a:pt x="136271" y="170180"/>
                </a:lnTo>
                <a:lnTo>
                  <a:pt x="143637" y="162560"/>
                </a:lnTo>
                <a:lnTo>
                  <a:pt x="147700" y="160020"/>
                </a:lnTo>
                <a:lnTo>
                  <a:pt x="174117" y="160020"/>
                </a:lnTo>
                <a:lnTo>
                  <a:pt x="171450" y="157480"/>
                </a:lnTo>
                <a:lnTo>
                  <a:pt x="166497" y="152400"/>
                </a:lnTo>
                <a:lnTo>
                  <a:pt x="160400" y="149860"/>
                </a:lnTo>
                <a:close/>
              </a:path>
              <a:path w="368300" h="358139">
                <a:moveTo>
                  <a:pt x="202184" y="101600"/>
                </a:moveTo>
                <a:lnTo>
                  <a:pt x="197993" y="101600"/>
                </a:lnTo>
                <a:lnTo>
                  <a:pt x="190119" y="104140"/>
                </a:lnTo>
                <a:lnTo>
                  <a:pt x="186436" y="106680"/>
                </a:lnTo>
                <a:lnTo>
                  <a:pt x="178308" y="114300"/>
                </a:lnTo>
                <a:lnTo>
                  <a:pt x="175641" y="119380"/>
                </a:lnTo>
                <a:lnTo>
                  <a:pt x="175133" y="125730"/>
                </a:lnTo>
                <a:lnTo>
                  <a:pt x="174498" y="130810"/>
                </a:lnTo>
                <a:lnTo>
                  <a:pt x="175768" y="137160"/>
                </a:lnTo>
                <a:lnTo>
                  <a:pt x="178816" y="143510"/>
                </a:lnTo>
                <a:lnTo>
                  <a:pt x="181530" y="147320"/>
                </a:lnTo>
                <a:lnTo>
                  <a:pt x="185102" y="152400"/>
                </a:lnTo>
                <a:lnTo>
                  <a:pt x="189531" y="157480"/>
                </a:lnTo>
                <a:lnTo>
                  <a:pt x="194818" y="163830"/>
                </a:lnTo>
                <a:lnTo>
                  <a:pt x="203555" y="171450"/>
                </a:lnTo>
                <a:lnTo>
                  <a:pt x="211851" y="177800"/>
                </a:lnTo>
                <a:lnTo>
                  <a:pt x="219696" y="181610"/>
                </a:lnTo>
                <a:lnTo>
                  <a:pt x="227075" y="182880"/>
                </a:lnTo>
                <a:lnTo>
                  <a:pt x="235076" y="184150"/>
                </a:lnTo>
                <a:lnTo>
                  <a:pt x="242189" y="181610"/>
                </a:lnTo>
                <a:lnTo>
                  <a:pt x="248285" y="175260"/>
                </a:lnTo>
                <a:lnTo>
                  <a:pt x="249459" y="173990"/>
                </a:lnTo>
                <a:lnTo>
                  <a:pt x="233425" y="173990"/>
                </a:lnTo>
                <a:lnTo>
                  <a:pt x="227584" y="172720"/>
                </a:lnTo>
                <a:lnTo>
                  <a:pt x="222678" y="171450"/>
                </a:lnTo>
                <a:lnTo>
                  <a:pt x="216916" y="167640"/>
                </a:lnTo>
                <a:lnTo>
                  <a:pt x="210296" y="162560"/>
                </a:lnTo>
                <a:lnTo>
                  <a:pt x="202819" y="154940"/>
                </a:lnTo>
                <a:lnTo>
                  <a:pt x="195847" y="148590"/>
                </a:lnTo>
                <a:lnTo>
                  <a:pt x="190579" y="140970"/>
                </a:lnTo>
                <a:lnTo>
                  <a:pt x="187049" y="134620"/>
                </a:lnTo>
                <a:lnTo>
                  <a:pt x="185293" y="129540"/>
                </a:lnTo>
                <a:lnTo>
                  <a:pt x="184404" y="124460"/>
                </a:lnTo>
                <a:lnTo>
                  <a:pt x="185800" y="120650"/>
                </a:lnTo>
                <a:lnTo>
                  <a:pt x="189357" y="116840"/>
                </a:lnTo>
                <a:lnTo>
                  <a:pt x="193040" y="113030"/>
                </a:lnTo>
                <a:lnTo>
                  <a:pt x="197866" y="111760"/>
                </a:lnTo>
                <a:lnTo>
                  <a:pt x="226028" y="111760"/>
                </a:lnTo>
                <a:lnTo>
                  <a:pt x="224663" y="110490"/>
                </a:lnTo>
                <a:lnTo>
                  <a:pt x="215265" y="105410"/>
                </a:lnTo>
                <a:lnTo>
                  <a:pt x="210693" y="104140"/>
                </a:lnTo>
                <a:lnTo>
                  <a:pt x="202184" y="101600"/>
                </a:lnTo>
                <a:close/>
              </a:path>
              <a:path w="368300" h="358139">
                <a:moveTo>
                  <a:pt x="226028" y="111760"/>
                </a:moveTo>
                <a:lnTo>
                  <a:pt x="197866" y="111760"/>
                </a:lnTo>
                <a:lnTo>
                  <a:pt x="203707" y="113030"/>
                </a:lnTo>
                <a:lnTo>
                  <a:pt x="208613" y="114300"/>
                </a:lnTo>
                <a:lnTo>
                  <a:pt x="240633" y="143510"/>
                </a:lnTo>
                <a:lnTo>
                  <a:pt x="246761" y="160020"/>
                </a:lnTo>
                <a:lnTo>
                  <a:pt x="245491" y="165100"/>
                </a:lnTo>
                <a:lnTo>
                  <a:pt x="241807" y="168910"/>
                </a:lnTo>
                <a:lnTo>
                  <a:pt x="238251" y="172720"/>
                </a:lnTo>
                <a:lnTo>
                  <a:pt x="233425" y="173990"/>
                </a:lnTo>
                <a:lnTo>
                  <a:pt x="249459" y="173990"/>
                </a:lnTo>
                <a:lnTo>
                  <a:pt x="252984" y="170180"/>
                </a:lnTo>
                <a:lnTo>
                  <a:pt x="255650" y="165100"/>
                </a:lnTo>
                <a:lnTo>
                  <a:pt x="256159" y="160020"/>
                </a:lnTo>
                <a:lnTo>
                  <a:pt x="256794" y="154940"/>
                </a:lnTo>
                <a:lnTo>
                  <a:pt x="236474" y="121920"/>
                </a:lnTo>
                <a:lnTo>
                  <a:pt x="230124" y="115570"/>
                </a:lnTo>
                <a:lnTo>
                  <a:pt x="226028" y="111760"/>
                </a:lnTo>
                <a:close/>
              </a:path>
              <a:path w="368300" h="358139">
                <a:moveTo>
                  <a:pt x="274320" y="59690"/>
                </a:moveTo>
                <a:lnTo>
                  <a:pt x="256667" y="59690"/>
                </a:lnTo>
                <a:lnTo>
                  <a:pt x="260350" y="60960"/>
                </a:lnTo>
                <a:lnTo>
                  <a:pt x="266446" y="67310"/>
                </a:lnTo>
                <a:lnTo>
                  <a:pt x="268350" y="72390"/>
                </a:lnTo>
                <a:lnTo>
                  <a:pt x="269240" y="77470"/>
                </a:lnTo>
                <a:lnTo>
                  <a:pt x="269595" y="81280"/>
                </a:lnTo>
                <a:lnTo>
                  <a:pt x="269687" y="91440"/>
                </a:lnTo>
                <a:lnTo>
                  <a:pt x="269472" y="96520"/>
                </a:lnTo>
                <a:lnTo>
                  <a:pt x="268731" y="105410"/>
                </a:lnTo>
                <a:lnTo>
                  <a:pt x="267843" y="113030"/>
                </a:lnTo>
                <a:lnTo>
                  <a:pt x="267811" y="121920"/>
                </a:lnTo>
                <a:lnTo>
                  <a:pt x="268477" y="130810"/>
                </a:lnTo>
                <a:lnTo>
                  <a:pt x="269621" y="135890"/>
                </a:lnTo>
                <a:lnTo>
                  <a:pt x="271399" y="139700"/>
                </a:lnTo>
                <a:lnTo>
                  <a:pt x="272542" y="142240"/>
                </a:lnTo>
                <a:lnTo>
                  <a:pt x="274066" y="143510"/>
                </a:lnTo>
                <a:lnTo>
                  <a:pt x="275971" y="146050"/>
                </a:lnTo>
                <a:lnTo>
                  <a:pt x="294628" y="127000"/>
                </a:lnTo>
                <a:lnTo>
                  <a:pt x="279400" y="127000"/>
                </a:lnTo>
                <a:lnTo>
                  <a:pt x="278765" y="124460"/>
                </a:lnTo>
                <a:lnTo>
                  <a:pt x="278511" y="121920"/>
                </a:lnTo>
                <a:lnTo>
                  <a:pt x="278638" y="110490"/>
                </a:lnTo>
                <a:lnTo>
                  <a:pt x="279400" y="102870"/>
                </a:lnTo>
                <a:lnTo>
                  <a:pt x="280289" y="91440"/>
                </a:lnTo>
                <a:lnTo>
                  <a:pt x="280500" y="85090"/>
                </a:lnTo>
                <a:lnTo>
                  <a:pt x="280416" y="81280"/>
                </a:lnTo>
                <a:lnTo>
                  <a:pt x="280035" y="73660"/>
                </a:lnTo>
                <a:lnTo>
                  <a:pt x="279146" y="69850"/>
                </a:lnTo>
                <a:lnTo>
                  <a:pt x="277749" y="66040"/>
                </a:lnTo>
                <a:lnTo>
                  <a:pt x="276225" y="62230"/>
                </a:lnTo>
                <a:lnTo>
                  <a:pt x="274320" y="59690"/>
                </a:lnTo>
                <a:close/>
              </a:path>
              <a:path w="368300" h="358139">
                <a:moveTo>
                  <a:pt x="310769" y="95250"/>
                </a:moveTo>
                <a:lnTo>
                  <a:pt x="279400" y="127000"/>
                </a:lnTo>
                <a:lnTo>
                  <a:pt x="294628" y="127000"/>
                </a:lnTo>
                <a:lnTo>
                  <a:pt x="318262" y="102870"/>
                </a:lnTo>
                <a:lnTo>
                  <a:pt x="310769" y="95250"/>
                </a:lnTo>
                <a:close/>
              </a:path>
              <a:path w="368300" h="358139">
                <a:moveTo>
                  <a:pt x="260603" y="49530"/>
                </a:moveTo>
                <a:lnTo>
                  <a:pt x="246634" y="49530"/>
                </a:lnTo>
                <a:lnTo>
                  <a:pt x="240156" y="53340"/>
                </a:lnTo>
                <a:lnTo>
                  <a:pt x="227838" y="64770"/>
                </a:lnTo>
                <a:lnTo>
                  <a:pt x="224663" y="71120"/>
                </a:lnTo>
                <a:lnTo>
                  <a:pt x="223774" y="85090"/>
                </a:lnTo>
                <a:lnTo>
                  <a:pt x="226187" y="91440"/>
                </a:lnTo>
                <a:lnTo>
                  <a:pt x="231775" y="97790"/>
                </a:lnTo>
                <a:lnTo>
                  <a:pt x="240665" y="91440"/>
                </a:lnTo>
                <a:lnTo>
                  <a:pt x="236600" y="86360"/>
                </a:lnTo>
                <a:lnTo>
                  <a:pt x="234696" y="82550"/>
                </a:lnTo>
                <a:lnTo>
                  <a:pt x="234696" y="73660"/>
                </a:lnTo>
                <a:lnTo>
                  <a:pt x="236474" y="69850"/>
                </a:lnTo>
                <a:lnTo>
                  <a:pt x="243840" y="62230"/>
                </a:lnTo>
                <a:lnTo>
                  <a:pt x="247903" y="59690"/>
                </a:lnTo>
                <a:lnTo>
                  <a:pt x="274320" y="59690"/>
                </a:lnTo>
                <a:lnTo>
                  <a:pt x="266700" y="52070"/>
                </a:lnTo>
                <a:lnTo>
                  <a:pt x="260603" y="49530"/>
                </a:lnTo>
                <a:close/>
              </a:path>
              <a:path w="368300" h="358139">
                <a:moveTo>
                  <a:pt x="323850" y="10160"/>
                </a:moveTo>
                <a:lnTo>
                  <a:pt x="306197" y="10160"/>
                </a:lnTo>
                <a:lnTo>
                  <a:pt x="309879" y="11430"/>
                </a:lnTo>
                <a:lnTo>
                  <a:pt x="313054" y="15240"/>
                </a:lnTo>
                <a:lnTo>
                  <a:pt x="315975" y="17780"/>
                </a:lnTo>
                <a:lnTo>
                  <a:pt x="317880" y="22860"/>
                </a:lnTo>
                <a:lnTo>
                  <a:pt x="318770" y="27940"/>
                </a:lnTo>
                <a:lnTo>
                  <a:pt x="319244" y="33020"/>
                </a:lnTo>
                <a:lnTo>
                  <a:pt x="319217" y="41910"/>
                </a:lnTo>
                <a:lnTo>
                  <a:pt x="319002" y="46990"/>
                </a:lnTo>
                <a:lnTo>
                  <a:pt x="318262" y="55880"/>
                </a:lnTo>
                <a:lnTo>
                  <a:pt x="317500" y="63500"/>
                </a:lnTo>
                <a:lnTo>
                  <a:pt x="317457" y="64770"/>
                </a:lnTo>
                <a:lnTo>
                  <a:pt x="322072" y="91440"/>
                </a:lnTo>
                <a:lnTo>
                  <a:pt x="323596" y="93980"/>
                </a:lnTo>
                <a:lnTo>
                  <a:pt x="325627" y="96520"/>
                </a:lnTo>
                <a:lnTo>
                  <a:pt x="344285" y="77470"/>
                </a:lnTo>
                <a:lnTo>
                  <a:pt x="328929" y="77470"/>
                </a:lnTo>
                <a:lnTo>
                  <a:pt x="328422" y="74930"/>
                </a:lnTo>
                <a:lnTo>
                  <a:pt x="328041" y="72390"/>
                </a:lnTo>
                <a:lnTo>
                  <a:pt x="328142" y="63500"/>
                </a:lnTo>
                <a:lnTo>
                  <a:pt x="328295" y="60960"/>
                </a:lnTo>
                <a:lnTo>
                  <a:pt x="329056" y="53340"/>
                </a:lnTo>
                <a:lnTo>
                  <a:pt x="329946" y="41910"/>
                </a:lnTo>
                <a:lnTo>
                  <a:pt x="330157" y="35560"/>
                </a:lnTo>
                <a:lnTo>
                  <a:pt x="330104" y="33020"/>
                </a:lnTo>
                <a:lnTo>
                  <a:pt x="329819" y="29210"/>
                </a:lnTo>
                <a:lnTo>
                  <a:pt x="329565" y="24130"/>
                </a:lnTo>
                <a:lnTo>
                  <a:pt x="328675" y="20320"/>
                </a:lnTo>
                <a:lnTo>
                  <a:pt x="325881" y="12700"/>
                </a:lnTo>
                <a:lnTo>
                  <a:pt x="323850" y="10160"/>
                </a:lnTo>
                <a:close/>
              </a:path>
              <a:path w="368300" h="358139">
                <a:moveTo>
                  <a:pt x="360299" y="45720"/>
                </a:moveTo>
                <a:lnTo>
                  <a:pt x="328929" y="77470"/>
                </a:lnTo>
                <a:lnTo>
                  <a:pt x="344285" y="77470"/>
                </a:lnTo>
                <a:lnTo>
                  <a:pt x="367919" y="53340"/>
                </a:lnTo>
                <a:lnTo>
                  <a:pt x="360299" y="45720"/>
                </a:lnTo>
                <a:close/>
              </a:path>
              <a:path w="368300" h="358139">
                <a:moveTo>
                  <a:pt x="310261" y="0"/>
                </a:moveTo>
                <a:lnTo>
                  <a:pt x="296291" y="0"/>
                </a:lnTo>
                <a:lnTo>
                  <a:pt x="289687" y="3810"/>
                </a:lnTo>
                <a:lnTo>
                  <a:pt x="277495" y="15240"/>
                </a:lnTo>
                <a:lnTo>
                  <a:pt x="274193" y="21590"/>
                </a:lnTo>
                <a:lnTo>
                  <a:pt x="273812" y="29210"/>
                </a:lnTo>
                <a:lnTo>
                  <a:pt x="273303" y="35560"/>
                </a:lnTo>
                <a:lnTo>
                  <a:pt x="275844" y="41910"/>
                </a:lnTo>
                <a:lnTo>
                  <a:pt x="281304" y="48260"/>
                </a:lnTo>
                <a:lnTo>
                  <a:pt x="290195" y="41910"/>
                </a:lnTo>
                <a:lnTo>
                  <a:pt x="286257" y="36830"/>
                </a:lnTo>
                <a:lnTo>
                  <a:pt x="284225" y="33020"/>
                </a:lnTo>
                <a:lnTo>
                  <a:pt x="284225" y="24130"/>
                </a:lnTo>
                <a:lnTo>
                  <a:pt x="286130" y="20320"/>
                </a:lnTo>
                <a:lnTo>
                  <a:pt x="293497" y="12700"/>
                </a:lnTo>
                <a:lnTo>
                  <a:pt x="297434" y="10160"/>
                </a:lnTo>
                <a:lnTo>
                  <a:pt x="323850" y="10160"/>
                </a:lnTo>
                <a:lnTo>
                  <a:pt x="316229" y="2540"/>
                </a:lnTo>
                <a:lnTo>
                  <a:pt x="310261" y="0"/>
                </a:lnTo>
                <a:close/>
              </a:path>
            </a:pathLst>
          </a:custGeom>
          <a:solidFill>
            <a:srgbClr val="585858"/>
          </a:solidFill>
        </p:spPr>
        <p:txBody>
          <a:bodyPr wrap="square" lIns="0" tIns="0" rIns="0" bIns="0" rtlCol="0"/>
          <a:lstStyle/>
          <a:p>
            <a:endParaRPr sz="2149"/>
          </a:p>
        </p:txBody>
      </p:sp>
      <p:sp>
        <p:nvSpPr>
          <p:cNvPr id="52" name="object 52"/>
          <p:cNvSpPr/>
          <p:nvPr/>
        </p:nvSpPr>
        <p:spPr>
          <a:xfrm>
            <a:off x="6842830" y="5070777"/>
            <a:ext cx="368045" cy="357892"/>
          </a:xfrm>
          <a:custGeom>
            <a:avLst/>
            <a:gdLst/>
            <a:ahLst/>
            <a:cxnLst/>
            <a:rect l="l" t="t" r="r" b="b"/>
            <a:pathLst>
              <a:path w="368300" h="358139">
                <a:moveTo>
                  <a:pt x="31876" y="276860"/>
                </a:moveTo>
                <a:lnTo>
                  <a:pt x="23495" y="276860"/>
                </a:lnTo>
                <a:lnTo>
                  <a:pt x="19557" y="278130"/>
                </a:lnTo>
                <a:lnTo>
                  <a:pt x="15494" y="279400"/>
                </a:lnTo>
                <a:lnTo>
                  <a:pt x="11810" y="280670"/>
                </a:lnTo>
                <a:lnTo>
                  <a:pt x="3809" y="289560"/>
                </a:lnTo>
                <a:lnTo>
                  <a:pt x="1142" y="294640"/>
                </a:lnTo>
                <a:lnTo>
                  <a:pt x="0" y="306070"/>
                </a:lnTo>
                <a:lnTo>
                  <a:pt x="1270" y="311150"/>
                </a:lnTo>
                <a:lnTo>
                  <a:pt x="20192" y="337820"/>
                </a:lnTo>
                <a:lnTo>
                  <a:pt x="29003" y="346710"/>
                </a:lnTo>
                <a:lnTo>
                  <a:pt x="37338" y="351790"/>
                </a:lnTo>
                <a:lnTo>
                  <a:pt x="45196" y="355600"/>
                </a:lnTo>
                <a:lnTo>
                  <a:pt x="52577" y="358140"/>
                </a:lnTo>
                <a:lnTo>
                  <a:pt x="60578" y="358140"/>
                </a:lnTo>
                <a:lnTo>
                  <a:pt x="67563" y="355600"/>
                </a:lnTo>
                <a:lnTo>
                  <a:pt x="75755" y="347980"/>
                </a:lnTo>
                <a:lnTo>
                  <a:pt x="52958" y="347980"/>
                </a:lnTo>
                <a:lnTo>
                  <a:pt x="48127" y="345440"/>
                </a:lnTo>
                <a:lnTo>
                  <a:pt x="42402" y="342900"/>
                </a:lnTo>
                <a:lnTo>
                  <a:pt x="35796" y="336550"/>
                </a:lnTo>
                <a:lnTo>
                  <a:pt x="28321" y="330200"/>
                </a:lnTo>
                <a:lnTo>
                  <a:pt x="9905" y="299720"/>
                </a:lnTo>
                <a:lnTo>
                  <a:pt x="11175" y="294640"/>
                </a:lnTo>
                <a:lnTo>
                  <a:pt x="18541" y="287020"/>
                </a:lnTo>
                <a:lnTo>
                  <a:pt x="23240" y="285750"/>
                </a:lnTo>
                <a:lnTo>
                  <a:pt x="50164" y="285750"/>
                </a:lnTo>
                <a:lnTo>
                  <a:pt x="45465" y="283210"/>
                </a:lnTo>
                <a:lnTo>
                  <a:pt x="40766" y="279400"/>
                </a:lnTo>
                <a:lnTo>
                  <a:pt x="36195" y="278130"/>
                </a:lnTo>
                <a:lnTo>
                  <a:pt x="31876" y="276860"/>
                </a:lnTo>
                <a:close/>
              </a:path>
              <a:path w="368300" h="358139">
                <a:moveTo>
                  <a:pt x="50164" y="285750"/>
                </a:moveTo>
                <a:lnTo>
                  <a:pt x="23240" y="285750"/>
                </a:lnTo>
                <a:lnTo>
                  <a:pt x="29209" y="287020"/>
                </a:lnTo>
                <a:lnTo>
                  <a:pt x="34115" y="288290"/>
                </a:lnTo>
                <a:lnTo>
                  <a:pt x="66087" y="318770"/>
                </a:lnTo>
                <a:lnTo>
                  <a:pt x="72262" y="335280"/>
                </a:lnTo>
                <a:lnTo>
                  <a:pt x="70992" y="340360"/>
                </a:lnTo>
                <a:lnTo>
                  <a:pt x="67309" y="342900"/>
                </a:lnTo>
                <a:lnTo>
                  <a:pt x="63753" y="346710"/>
                </a:lnTo>
                <a:lnTo>
                  <a:pt x="58927" y="347980"/>
                </a:lnTo>
                <a:lnTo>
                  <a:pt x="75755" y="347980"/>
                </a:lnTo>
                <a:lnTo>
                  <a:pt x="78485" y="345440"/>
                </a:lnTo>
                <a:lnTo>
                  <a:pt x="81152" y="340360"/>
                </a:lnTo>
                <a:lnTo>
                  <a:pt x="82169" y="328930"/>
                </a:lnTo>
                <a:lnTo>
                  <a:pt x="80899" y="322580"/>
                </a:lnTo>
                <a:lnTo>
                  <a:pt x="77850" y="317500"/>
                </a:lnTo>
                <a:lnTo>
                  <a:pt x="75138" y="312420"/>
                </a:lnTo>
                <a:lnTo>
                  <a:pt x="71580" y="307340"/>
                </a:lnTo>
                <a:lnTo>
                  <a:pt x="67188" y="302260"/>
                </a:lnTo>
                <a:lnTo>
                  <a:pt x="61975" y="295910"/>
                </a:lnTo>
                <a:lnTo>
                  <a:pt x="55625" y="289560"/>
                </a:lnTo>
                <a:lnTo>
                  <a:pt x="50164" y="285750"/>
                </a:lnTo>
                <a:close/>
              </a:path>
              <a:path w="368300" h="358139">
                <a:moveTo>
                  <a:pt x="92201" y="294640"/>
                </a:moveTo>
                <a:lnTo>
                  <a:pt x="84581" y="303530"/>
                </a:lnTo>
                <a:lnTo>
                  <a:pt x="90550" y="308610"/>
                </a:lnTo>
                <a:lnTo>
                  <a:pt x="96900" y="311150"/>
                </a:lnTo>
                <a:lnTo>
                  <a:pt x="103885" y="309880"/>
                </a:lnTo>
                <a:lnTo>
                  <a:pt x="110871" y="309880"/>
                </a:lnTo>
                <a:lnTo>
                  <a:pt x="117221" y="306070"/>
                </a:lnTo>
                <a:lnTo>
                  <a:pt x="123062" y="300990"/>
                </a:lnTo>
                <a:lnTo>
                  <a:pt x="123977" y="299720"/>
                </a:lnTo>
                <a:lnTo>
                  <a:pt x="101219" y="299720"/>
                </a:lnTo>
                <a:lnTo>
                  <a:pt x="96774" y="298450"/>
                </a:lnTo>
                <a:lnTo>
                  <a:pt x="92201" y="294640"/>
                </a:lnTo>
                <a:close/>
              </a:path>
              <a:path w="368300" h="358139">
                <a:moveTo>
                  <a:pt x="123602" y="257810"/>
                </a:moveTo>
                <a:lnTo>
                  <a:pt x="105155" y="257810"/>
                </a:lnTo>
                <a:lnTo>
                  <a:pt x="109981" y="260350"/>
                </a:lnTo>
                <a:lnTo>
                  <a:pt x="114553" y="265430"/>
                </a:lnTo>
                <a:lnTo>
                  <a:pt x="119252" y="269240"/>
                </a:lnTo>
                <a:lnTo>
                  <a:pt x="121665" y="274320"/>
                </a:lnTo>
                <a:lnTo>
                  <a:pt x="122174" y="285750"/>
                </a:lnTo>
                <a:lnTo>
                  <a:pt x="120396" y="290830"/>
                </a:lnTo>
                <a:lnTo>
                  <a:pt x="113410" y="297180"/>
                </a:lnTo>
                <a:lnTo>
                  <a:pt x="109727" y="298450"/>
                </a:lnTo>
                <a:lnTo>
                  <a:pt x="105536" y="299720"/>
                </a:lnTo>
                <a:lnTo>
                  <a:pt x="123977" y="299720"/>
                </a:lnTo>
                <a:lnTo>
                  <a:pt x="127633" y="294640"/>
                </a:lnTo>
                <a:lnTo>
                  <a:pt x="130667" y="289560"/>
                </a:lnTo>
                <a:lnTo>
                  <a:pt x="132153" y="283210"/>
                </a:lnTo>
                <a:lnTo>
                  <a:pt x="132079" y="275590"/>
                </a:lnTo>
                <a:lnTo>
                  <a:pt x="131190" y="267970"/>
                </a:lnTo>
                <a:lnTo>
                  <a:pt x="127888" y="261620"/>
                </a:lnTo>
                <a:lnTo>
                  <a:pt x="123602" y="257810"/>
                </a:lnTo>
                <a:close/>
              </a:path>
              <a:path w="368300" h="358139">
                <a:moveTo>
                  <a:pt x="77724" y="217170"/>
                </a:moveTo>
                <a:lnTo>
                  <a:pt x="45847" y="248920"/>
                </a:lnTo>
                <a:lnTo>
                  <a:pt x="72516" y="288290"/>
                </a:lnTo>
                <a:lnTo>
                  <a:pt x="80899" y="281940"/>
                </a:lnTo>
                <a:lnTo>
                  <a:pt x="80136" y="279400"/>
                </a:lnTo>
                <a:lnTo>
                  <a:pt x="80263" y="275590"/>
                </a:lnTo>
                <a:lnTo>
                  <a:pt x="81152" y="273050"/>
                </a:lnTo>
                <a:lnTo>
                  <a:pt x="81449" y="271780"/>
                </a:lnTo>
                <a:lnTo>
                  <a:pt x="73405" y="271780"/>
                </a:lnTo>
                <a:lnTo>
                  <a:pt x="59689" y="250190"/>
                </a:lnTo>
                <a:lnTo>
                  <a:pt x="85216" y="224790"/>
                </a:lnTo>
                <a:lnTo>
                  <a:pt x="77724" y="217170"/>
                </a:lnTo>
                <a:close/>
              </a:path>
              <a:path w="368300" h="358139">
                <a:moveTo>
                  <a:pt x="108076" y="182880"/>
                </a:moveTo>
                <a:lnTo>
                  <a:pt x="101726" y="189230"/>
                </a:lnTo>
                <a:lnTo>
                  <a:pt x="149478" y="274320"/>
                </a:lnTo>
                <a:lnTo>
                  <a:pt x="155701" y="267970"/>
                </a:lnTo>
                <a:lnTo>
                  <a:pt x="108076" y="182880"/>
                </a:lnTo>
                <a:close/>
              </a:path>
              <a:path w="368300" h="358139">
                <a:moveTo>
                  <a:pt x="109092" y="246380"/>
                </a:moveTo>
                <a:lnTo>
                  <a:pt x="93725" y="246380"/>
                </a:lnTo>
                <a:lnTo>
                  <a:pt x="87122" y="250190"/>
                </a:lnTo>
                <a:lnTo>
                  <a:pt x="81533" y="255270"/>
                </a:lnTo>
                <a:lnTo>
                  <a:pt x="77215" y="259080"/>
                </a:lnTo>
                <a:lnTo>
                  <a:pt x="74549" y="264160"/>
                </a:lnTo>
                <a:lnTo>
                  <a:pt x="73405" y="271780"/>
                </a:lnTo>
                <a:lnTo>
                  <a:pt x="81449" y="271780"/>
                </a:lnTo>
                <a:lnTo>
                  <a:pt x="82041" y="269240"/>
                </a:lnTo>
                <a:lnTo>
                  <a:pt x="83820" y="266700"/>
                </a:lnTo>
                <a:lnTo>
                  <a:pt x="90424" y="260350"/>
                </a:lnTo>
                <a:lnTo>
                  <a:pt x="94996" y="257810"/>
                </a:lnTo>
                <a:lnTo>
                  <a:pt x="123602" y="257810"/>
                </a:lnTo>
                <a:lnTo>
                  <a:pt x="122174" y="256540"/>
                </a:lnTo>
                <a:lnTo>
                  <a:pt x="116077" y="250190"/>
                </a:lnTo>
                <a:lnTo>
                  <a:pt x="109092" y="246380"/>
                </a:lnTo>
                <a:close/>
              </a:path>
              <a:path w="368300" h="358139">
                <a:moveTo>
                  <a:pt x="174116" y="160020"/>
                </a:moveTo>
                <a:lnTo>
                  <a:pt x="156463" y="160020"/>
                </a:lnTo>
                <a:lnTo>
                  <a:pt x="160147" y="161290"/>
                </a:lnTo>
                <a:lnTo>
                  <a:pt x="166242" y="167640"/>
                </a:lnTo>
                <a:lnTo>
                  <a:pt x="168148" y="172720"/>
                </a:lnTo>
                <a:lnTo>
                  <a:pt x="169036" y="177800"/>
                </a:lnTo>
                <a:lnTo>
                  <a:pt x="169392" y="181610"/>
                </a:lnTo>
                <a:lnTo>
                  <a:pt x="169484" y="191770"/>
                </a:lnTo>
                <a:lnTo>
                  <a:pt x="169269" y="196850"/>
                </a:lnTo>
                <a:lnTo>
                  <a:pt x="168528" y="205740"/>
                </a:lnTo>
                <a:lnTo>
                  <a:pt x="167766" y="213360"/>
                </a:lnTo>
                <a:lnTo>
                  <a:pt x="167639" y="217170"/>
                </a:lnTo>
                <a:lnTo>
                  <a:pt x="171323" y="238760"/>
                </a:lnTo>
                <a:lnTo>
                  <a:pt x="172338" y="241300"/>
                </a:lnTo>
                <a:lnTo>
                  <a:pt x="173862" y="243840"/>
                </a:lnTo>
                <a:lnTo>
                  <a:pt x="175767" y="245110"/>
                </a:lnTo>
                <a:lnTo>
                  <a:pt x="193763" y="227330"/>
                </a:lnTo>
                <a:lnTo>
                  <a:pt x="179197" y="227330"/>
                </a:lnTo>
                <a:lnTo>
                  <a:pt x="178688" y="224790"/>
                </a:lnTo>
                <a:lnTo>
                  <a:pt x="178307" y="222250"/>
                </a:lnTo>
                <a:lnTo>
                  <a:pt x="178180" y="217170"/>
                </a:lnTo>
                <a:lnTo>
                  <a:pt x="178561" y="210820"/>
                </a:lnTo>
                <a:lnTo>
                  <a:pt x="179324" y="203200"/>
                </a:lnTo>
                <a:lnTo>
                  <a:pt x="180085" y="191770"/>
                </a:lnTo>
                <a:lnTo>
                  <a:pt x="180339" y="186690"/>
                </a:lnTo>
                <a:lnTo>
                  <a:pt x="180276" y="181610"/>
                </a:lnTo>
                <a:lnTo>
                  <a:pt x="180085" y="179070"/>
                </a:lnTo>
                <a:lnTo>
                  <a:pt x="179831" y="173990"/>
                </a:lnTo>
                <a:lnTo>
                  <a:pt x="178942" y="170180"/>
                </a:lnTo>
                <a:lnTo>
                  <a:pt x="176149" y="162560"/>
                </a:lnTo>
                <a:lnTo>
                  <a:pt x="174116" y="160020"/>
                </a:lnTo>
                <a:close/>
              </a:path>
              <a:path w="368300" h="358139">
                <a:moveTo>
                  <a:pt x="210565" y="195580"/>
                </a:moveTo>
                <a:lnTo>
                  <a:pt x="179197" y="227330"/>
                </a:lnTo>
                <a:lnTo>
                  <a:pt x="193763" y="227330"/>
                </a:lnTo>
                <a:lnTo>
                  <a:pt x="218185" y="203200"/>
                </a:lnTo>
                <a:lnTo>
                  <a:pt x="210565" y="195580"/>
                </a:lnTo>
                <a:close/>
              </a:path>
              <a:path w="368300" h="358139">
                <a:moveTo>
                  <a:pt x="160527" y="149860"/>
                </a:moveTo>
                <a:lnTo>
                  <a:pt x="146557" y="149860"/>
                </a:lnTo>
                <a:lnTo>
                  <a:pt x="139953" y="152400"/>
                </a:lnTo>
                <a:lnTo>
                  <a:pt x="127761" y="165100"/>
                </a:lnTo>
                <a:lnTo>
                  <a:pt x="124459" y="171450"/>
                </a:lnTo>
                <a:lnTo>
                  <a:pt x="123571" y="185420"/>
                </a:lnTo>
                <a:lnTo>
                  <a:pt x="126110" y="191770"/>
                </a:lnTo>
                <a:lnTo>
                  <a:pt x="131572" y="198120"/>
                </a:lnTo>
                <a:lnTo>
                  <a:pt x="140461" y="191770"/>
                </a:lnTo>
                <a:lnTo>
                  <a:pt x="136398" y="186690"/>
                </a:lnTo>
                <a:lnTo>
                  <a:pt x="134492" y="182880"/>
                </a:lnTo>
                <a:lnTo>
                  <a:pt x="134492" y="173990"/>
                </a:lnTo>
                <a:lnTo>
                  <a:pt x="136398" y="170180"/>
                </a:lnTo>
                <a:lnTo>
                  <a:pt x="143763" y="162560"/>
                </a:lnTo>
                <a:lnTo>
                  <a:pt x="147700" y="160020"/>
                </a:lnTo>
                <a:lnTo>
                  <a:pt x="174116" y="160020"/>
                </a:lnTo>
                <a:lnTo>
                  <a:pt x="166497" y="152400"/>
                </a:lnTo>
                <a:lnTo>
                  <a:pt x="160527" y="149860"/>
                </a:lnTo>
                <a:close/>
              </a:path>
              <a:path w="368300" h="358139">
                <a:moveTo>
                  <a:pt x="202183" y="101600"/>
                </a:moveTo>
                <a:lnTo>
                  <a:pt x="198120" y="101600"/>
                </a:lnTo>
                <a:lnTo>
                  <a:pt x="194055" y="102870"/>
                </a:lnTo>
                <a:lnTo>
                  <a:pt x="190119" y="104140"/>
                </a:lnTo>
                <a:lnTo>
                  <a:pt x="186435" y="106680"/>
                </a:lnTo>
                <a:lnTo>
                  <a:pt x="183006" y="110490"/>
                </a:lnTo>
                <a:lnTo>
                  <a:pt x="178307" y="114300"/>
                </a:lnTo>
                <a:lnTo>
                  <a:pt x="175767" y="119380"/>
                </a:lnTo>
                <a:lnTo>
                  <a:pt x="174625" y="130810"/>
                </a:lnTo>
                <a:lnTo>
                  <a:pt x="175767" y="137160"/>
                </a:lnTo>
                <a:lnTo>
                  <a:pt x="178942" y="143510"/>
                </a:lnTo>
                <a:lnTo>
                  <a:pt x="181637" y="147320"/>
                </a:lnTo>
                <a:lnTo>
                  <a:pt x="185165" y="152400"/>
                </a:lnTo>
                <a:lnTo>
                  <a:pt x="189551" y="157480"/>
                </a:lnTo>
                <a:lnTo>
                  <a:pt x="194817" y="163830"/>
                </a:lnTo>
                <a:lnTo>
                  <a:pt x="203628" y="171450"/>
                </a:lnTo>
                <a:lnTo>
                  <a:pt x="211963" y="177800"/>
                </a:lnTo>
                <a:lnTo>
                  <a:pt x="219821" y="181610"/>
                </a:lnTo>
                <a:lnTo>
                  <a:pt x="227202" y="182880"/>
                </a:lnTo>
                <a:lnTo>
                  <a:pt x="235076" y="184150"/>
                </a:lnTo>
                <a:lnTo>
                  <a:pt x="242188" y="181610"/>
                </a:lnTo>
                <a:lnTo>
                  <a:pt x="249470" y="173990"/>
                </a:lnTo>
                <a:lnTo>
                  <a:pt x="233552" y="173990"/>
                </a:lnTo>
                <a:lnTo>
                  <a:pt x="227583" y="172720"/>
                </a:lnTo>
                <a:lnTo>
                  <a:pt x="222680" y="171450"/>
                </a:lnTo>
                <a:lnTo>
                  <a:pt x="216931" y="167640"/>
                </a:lnTo>
                <a:lnTo>
                  <a:pt x="210349" y="162560"/>
                </a:lnTo>
                <a:lnTo>
                  <a:pt x="202946" y="154940"/>
                </a:lnTo>
                <a:lnTo>
                  <a:pt x="195919" y="148590"/>
                </a:lnTo>
                <a:lnTo>
                  <a:pt x="190642" y="140970"/>
                </a:lnTo>
                <a:lnTo>
                  <a:pt x="187104" y="134620"/>
                </a:lnTo>
                <a:lnTo>
                  <a:pt x="185292" y="129540"/>
                </a:lnTo>
                <a:lnTo>
                  <a:pt x="184403" y="124460"/>
                </a:lnTo>
                <a:lnTo>
                  <a:pt x="185800" y="120650"/>
                </a:lnTo>
                <a:lnTo>
                  <a:pt x="189356" y="116840"/>
                </a:lnTo>
                <a:lnTo>
                  <a:pt x="193039" y="113030"/>
                </a:lnTo>
                <a:lnTo>
                  <a:pt x="197865" y="111760"/>
                </a:lnTo>
                <a:lnTo>
                  <a:pt x="226059" y="111760"/>
                </a:lnTo>
                <a:lnTo>
                  <a:pt x="224662" y="110490"/>
                </a:lnTo>
                <a:lnTo>
                  <a:pt x="215264" y="105410"/>
                </a:lnTo>
                <a:lnTo>
                  <a:pt x="202183" y="101600"/>
                </a:lnTo>
                <a:close/>
              </a:path>
              <a:path w="368300" h="358139">
                <a:moveTo>
                  <a:pt x="226059" y="111760"/>
                </a:moveTo>
                <a:lnTo>
                  <a:pt x="197865" y="111760"/>
                </a:lnTo>
                <a:lnTo>
                  <a:pt x="203834" y="113030"/>
                </a:lnTo>
                <a:lnTo>
                  <a:pt x="208666" y="114300"/>
                </a:lnTo>
                <a:lnTo>
                  <a:pt x="240680" y="143510"/>
                </a:lnTo>
                <a:lnTo>
                  <a:pt x="246760" y="160020"/>
                </a:lnTo>
                <a:lnTo>
                  <a:pt x="245490" y="165100"/>
                </a:lnTo>
                <a:lnTo>
                  <a:pt x="238251" y="172720"/>
                </a:lnTo>
                <a:lnTo>
                  <a:pt x="233552" y="173990"/>
                </a:lnTo>
                <a:lnTo>
                  <a:pt x="249470" y="173990"/>
                </a:lnTo>
                <a:lnTo>
                  <a:pt x="253110" y="170180"/>
                </a:lnTo>
                <a:lnTo>
                  <a:pt x="255650" y="165100"/>
                </a:lnTo>
                <a:lnTo>
                  <a:pt x="256285" y="160020"/>
                </a:lnTo>
                <a:lnTo>
                  <a:pt x="256794" y="154940"/>
                </a:lnTo>
                <a:lnTo>
                  <a:pt x="255524" y="148590"/>
                </a:lnTo>
                <a:lnTo>
                  <a:pt x="236600" y="121920"/>
                </a:lnTo>
                <a:lnTo>
                  <a:pt x="230250" y="115570"/>
                </a:lnTo>
                <a:lnTo>
                  <a:pt x="226059" y="111760"/>
                </a:lnTo>
                <a:close/>
              </a:path>
              <a:path w="368300" h="358139">
                <a:moveTo>
                  <a:pt x="274320" y="59690"/>
                </a:moveTo>
                <a:lnTo>
                  <a:pt x="256666" y="59690"/>
                </a:lnTo>
                <a:lnTo>
                  <a:pt x="260350" y="60960"/>
                </a:lnTo>
                <a:lnTo>
                  <a:pt x="266446" y="67310"/>
                </a:lnTo>
                <a:lnTo>
                  <a:pt x="268350" y="72390"/>
                </a:lnTo>
                <a:lnTo>
                  <a:pt x="269239" y="77470"/>
                </a:lnTo>
                <a:lnTo>
                  <a:pt x="269595" y="81280"/>
                </a:lnTo>
                <a:lnTo>
                  <a:pt x="269687" y="91440"/>
                </a:lnTo>
                <a:lnTo>
                  <a:pt x="269472" y="96520"/>
                </a:lnTo>
                <a:lnTo>
                  <a:pt x="268731" y="105410"/>
                </a:lnTo>
                <a:lnTo>
                  <a:pt x="267970" y="113030"/>
                </a:lnTo>
                <a:lnTo>
                  <a:pt x="267927" y="114300"/>
                </a:lnTo>
                <a:lnTo>
                  <a:pt x="267842" y="121920"/>
                </a:lnTo>
                <a:lnTo>
                  <a:pt x="268224" y="125730"/>
                </a:lnTo>
                <a:lnTo>
                  <a:pt x="268604" y="130810"/>
                </a:lnTo>
                <a:lnTo>
                  <a:pt x="269748" y="135890"/>
                </a:lnTo>
                <a:lnTo>
                  <a:pt x="271525" y="139700"/>
                </a:lnTo>
                <a:lnTo>
                  <a:pt x="272541" y="142240"/>
                </a:lnTo>
                <a:lnTo>
                  <a:pt x="274065" y="143510"/>
                </a:lnTo>
                <a:lnTo>
                  <a:pt x="276098" y="146050"/>
                </a:lnTo>
                <a:lnTo>
                  <a:pt x="294755" y="127000"/>
                </a:lnTo>
                <a:lnTo>
                  <a:pt x="279400" y="127000"/>
                </a:lnTo>
                <a:lnTo>
                  <a:pt x="278891" y="124460"/>
                </a:lnTo>
                <a:lnTo>
                  <a:pt x="278510" y="121920"/>
                </a:lnTo>
                <a:lnTo>
                  <a:pt x="278612" y="113030"/>
                </a:lnTo>
                <a:lnTo>
                  <a:pt x="278764" y="110490"/>
                </a:lnTo>
                <a:lnTo>
                  <a:pt x="279526" y="102870"/>
                </a:lnTo>
                <a:lnTo>
                  <a:pt x="280415" y="91440"/>
                </a:lnTo>
                <a:lnTo>
                  <a:pt x="280585" y="86360"/>
                </a:lnTo>
                <a:lnTo>
                  <a:pt x="280479" y="81280"/>
                </a:lnTo>
                <a:lnTo>
                  <a:pt x="280288" y="78740"/>
                </a:lnTo>
                <a:lnTo>
                  <a:pt x="280034" y="73660"/>
                </a:lnTo>
                <a:lnTo>
                  <a:pt x="279146" y="69850"/>
                </a:lnTo>
                <a:lnTo>
                  <a:pt x="276351" y="62230"/>
                </a:lnTo>
                <a:lnTo>
                  <a:pt x="274320" y="59690"/>
                </a:lnTo>
                <a:close/>
              </a:path>
              <a:path w="368300" h="358139">
                <a:moveTo>
                  <a:pt x="310769" y="95250"/>
                </a:moveTo>
                <a:lnTo>
                  <a:pt x="279400" y="127000"/>
                </a:lnTo>
                <a:lnTo>
                  <a:pt x="294755" y="127000"/>
                </a:lnTo>
                <a:lnTo>
                  <a:pt x="318388" y="102870"/>
                </a:lnTo>
                <a:lnTo>
                  <a:pt x="310769" y="95250"/>
                </a:lnTo>
                <a:close/>
              </a:path>
              <a:path w="368300" h="358139">
                <a:moveTo>
                  <a:pt x="260730" y="49530"/>
                </a:moveTo>
                <a:lnTo>
                  <a:pt x="246760" y="49530"/>
                </a:lnTo>
                <a:lnTo>
                  <a:pt x="240156" y="53340"/>
                </a:lnTo>
                <a:lnTo>
                  <a:pt x="234060" y="59690"/>
                </a:lnTo>
                <a:lnTo>
                  <a:pt x="227964" y="64770"/>
                </a:lnTo>
                <a:lnTo>
                  <a:pt x="224662" y="71120"/>
                </a:lnTo>
                <a:lnTo>
                  <a:pt x="224281" y="78740"/>
                </a:lnTo>
                <a:lnTo>
                  <a:pt x="223774" y="85090"/>
                </a:lnTo>
                <a:lnTo>
                  <a:pt x="226313" y="91440"/>
                </a:lnTo>
                <a:lnTo>
                  <a:pt x="231775" y="97790"/>
                </a:lnTo>
                <a:lnTo>
                  <a:pt x="240664" y="91440"/>
                </a:lnTo>
                <a:lnTo>
                  <a:pt x="236727" y="86360"/>
                </a:lnTo>
                <a:lnTo>
                  <a:pt x="234696" y="82550"/>
                </a:lnTo>
                <a:lnTo>
                  <a:pt x="234696" y="73660"/>
                </a:lnTo>
                <a:lnTo>
                  <a:pt x="236600" y="69850"/>
                </a:lnTo>
                <a:lnTo>
                  <a:pt x="243966" y="62230"/>
                </a:lnTo>
                <a:lnTo>
                  <a:pt x="247903" y="59690"/>
                </a:lnTo>
                <a:lnTo>
                  <a:pt x="274320" y="59690"/>
                </a:lnTo>
                <a:lnTo>
                  <a:pt x="266700" y="52070"/>
                </a:lnTo>
                <a:lnTo>
                  <a:pt x="260730" y="49530"/>
                </a:lnTo>
                <a:close/>
              </a:path>
              <a:path w="368300" h="358139">
                <a:moveTo>
                  <a:pt x="323850" y="10160"/>
                </a:moveTo>
                <a:lnTo>
                  <a:pt x="306197" y="10160"/>
                </a:lnTo>
                <a:lnTo>
                  <a:pt x="310006" y="11430"/>
                </a:lnTo>
                <a:lnTo>
                  <a:pt x="316102" y="17780"/>
                </a:lnTo>
                <a:lnTo>
                  <a:pt x="318007" y="22860"/>
                </a:lnTo>
                <a:lnTo>
                  <a:pt x="318897" y="27940"/>
                </a:lnTo>
                <a:lnTo>
                  <a:pt x="319351" y="33020"/>
                </a:lnTo>
                <a:lnTo>
                  <a:pt x="319266" y="41910"/>
                </a:lnTo>
                <a:lnTo>
                  <a:pt x="319022" y="46990"/>
                </a:lnTo>
                <a:lnTo>
                  <a:pt x="318261" y="55880"/>
                </a:lnTo>
                <a:lnTo>
                  <a:pt x="317500" y="63500"/>
                </a:lnTo>
                <a:lnTo>
                  <a:pt x="317468" y="72390"/>
                </a:lnTo>
                <a:lnTo>
                  <a:pt x="318134" y="81280"/>
                </a:lnTo>
                <a:lnTo>
                  <a:pt x="319277" y="85090"/>
                </a:lnTo>
                <a:lnTo>
                  <a:pt x="321055" y="90170"/>
                </a:lnTo>
                <a:lnTo>
                  <a:pt x="322199" y="91440"/>
                </a:lnTo>
                <a:lnTo>
                  <a:pt x="323723" y="93980"/>
                </a:lnTo>
                <a:lnTo>
                  <a:pt x="325627" y="96520"/>
                </a:lnTo>
                <a:lnTo>
                  <a:pt x="344285" y="77470"/>
                </a:lnTo>
                <a:lnTo>
                  <a:pt x="328929" y="77470"/>
                </a:lnTo>
                <a:lnTo>
                  <a:pt x="328422" y="74930"/>
                </a:lnTo>
                <a:lnTo>
                  <a:pt x="328167" y="72390"/>
                </a:lnTo>
                <a:lnTo>
                  <a:pt x="327913" y="67310"/>
                </a:lnTo>
                <a:lnTo>
                  <a:pt x="328295" y="60960"/>
                </a:lnTo>
                <a:lnTo>
                  <a:pt x="329056" y="53340"/>
                </a:lnTo>
                <a:lnTo>
                  <a:pt x="329946" y="41910"/>
                </a:lnTo>
                <a:lnTo>
                  <a:pt x="330157" y="35560"/>
                </a:lnTo>
                <a:lnTo>
                  <a:pt x="330136" y="33020"/>
                </a:lnTo>
                <a:lnTo>
                  <a:pt x="329946" y="29210"/>
                </a:lnTo>
                <a:lnTo>
                  <a:pt x="329564" y="24130"/>
                </a:lnTo>
                <a:lnTo>
                  <a:pt x="328802" y="20320"/>
                </a:lnTo>
                <a:lnTo>
                  <a:pt x="327278" y="16510"/>
                </a:lnTo>
                <a:lnTo>
                  <a:pt x="325881" y="12700"/>
                </a:lnTo>
                <a:lnTo>
                  <a:pt x="323850" y="10160"/>
                </a:lnTo>
                <a:close/>
              </a:path>
              <a:path w="368300" h="358139">
                <a:moveTo>
                  <a:pt x="360425" y="45720"/>
                </a:moveTo>
                <a:lnTo>
                  <a:pt x="328929" y="77470"/>
                </a:lnTo>
                <a:lnTo>
                  <a:pt x="344285" y="77470"/>
                </a:lnTo>
                <a:lnTo>
                  <a:pt x="367919" y="53340"/>
                </a:lnTo>
                <a:lnTo>
                  <a:pt x="360425" y="45720"/>
                </a:lnTo>
                <a:close/>
              </a:path>
              <a:path w="368300" h="358139">
                <a:moveTo>
                  <a:pt x="310260" y="0"/>
                </a:moveTo>
                <a:lnTo>
                  <a:pt x="296290" y="0"/>
                </a:lnTo>
                <a:lnTo>
                  <a:pt x="289686" y="3810"/>
                </a:lnTo>
                <a:lnTo>
                  <a:pt x="277495" y="15240"/>
                </a:lnTo>
                <a:lnTo>
                  <a:pt x="274192" y="21590"/>
                </a:lnTo>
                <a:lnTo>
                  <a:pt x="273811" y="29210"/>
                </a:lnTo>
                <a:lnTo>
                  <a:pt x="273303" y="35560"/>
                </a:lnTo>
                <a:lnTo>
                  <a:pt x="275844" y="41910"/>
                </a:lnTo>
                <a:lnTo>
                  <a:pt x="281304" y="48260"/>
                </a:lnTo>
                <a:lnTo>
                  <a:pt x="290195" y="41910"/>
                </a:lnTo>
                <a:lnTo>
                  <a:pt x="286257" y="36830"/>
                </a:lnTo>
                <a:lnTo>
                  <a:pt x="284225" y="33020"/>
                </a:lnTo>
                <a:lnTo>
                  <a:pt x="284225" y="24130"/>
                </a:lnTo>
                <a:lnTo>
                  <a:pt x="286130" y="20320"/>
                </a:lnTo>
                <a:lnTo>
                  <a:pt x="293497" y="12700"/>
                </a:lnTo>
                <a:lnTo>
                  <a:pt x="297433" y="10160"/>
                </a:lnTo>
                <a:lnTo>
                  <a:pt x="323850" y="10160"/>
                </a:lnTo>
                <a:lnTo>
                  <a:pt x="321309" y="7620"/>
                </a:lnTo>
                <a:lnTo>
                  <a:pt x="316356" y="2540"/>
                </a:lnTo>
                <a:lnTo>
                  <a:pt x="310260" y="0"/>
                </a:lnTo>
                <a:close/>
              </a:path>
            </a:pathLst>
          </a:custGeom>
          <a:solidFill>
            <a:srgbClr val="585858"/>
          </a:solidFill>
        </p:spPr>
        <p:txBody>
          <a:bodyPr wrap="square" lIns="0" tIns="0" rIns="0" bIns="0" rtlCol="0"/>
          <a:lstStyle/>
          <a:p>
            <a:endParaRPr sz="2149"/>
          </a:p>
        </p:txBody>
      </p:sp>
      <p:sp>
        <p:nvSpPr>
          <p:cNvPr id="53" name="object 53"/>
          <p:cNvSpPr/>
          <p:nvPr/>
        </p:nvSpPr>
        <p:spPr>
          <a:xfrm>
            <a:off x="7375227" y="5070777"/>
            <a:ext cx="368045" cy="357892"/>
          </a:xfrm>
          <a:custGeom>
            <a:avLst/>
            <a:gdLst/>
            <a:ahLst/>
            <a:cxnLst/>
            <a:rect l="l" t="t" r="r" b="b"/>
            <a:pathLst>
              <a:path w="368300" h="358139">
                <a:moveTo>
                  <a:pt x="27686" y="276860"/>
                </a:moveTo>
                <a:lnTo>
                  <a:pt x="23495" y="276860"/>
                </a:lnTo>
                <a:lnTo>
                  <a:pt x="15621" y="279400"/>
                </a:lnTo>
                <a:lnTo>
                  <a:pt x="11938" y="280670"/>
                </a:lnTo>
                <a:lnTo>
                  <a:pt x="3810" y="289560"/>
                </a:lnTo>
                <a:lnTo>
                  <a:pt x="1143" y="294640"/>
                </a:lnTo>
                <a:lnTo>
                  <a:pt x="0" y="306070"/>
                </a:lnTo>
                <a:lnTo>
                  <a:pt x="1270" y="311150"/>
                </a:lnTo>
                <a:lnTo>
                  <a:pt x="20320" y="337820"/>
                </a:lnTo>
                <a:lnTo>
                  <a:pt x="29112" y="346710"/>
                </a:lnTo>
                <a:lnTo>
                  <a:pt x="37417" y="351790"/>
                </a:lnTo>
                <a:lnTo>
                  <a:pt x="45269" y="355600"/>
                </a:lnTo>
                <a:lnTo>
                  <a:pt x="52705" y="358140"/>
                </a:lnTo>
                <a:lnTo>
                  <a:pt x="60579" y="358140"/>
                </a:lnTo>
                <a:lnTo>
                  <a:pt x="67691" y="355600"/>
                </a:lnTo>
                <a:lnTo>
                  <a:pt x="73787" y="350520"/>
                </a:lnTo>
                <a:lnTo>
                  <a:pt x="76136" y="347980"/>
                </a:lnTo>
                <a:lnTo>
                  <a:pt x="53086" y="347980"/>
                </a:lnTo>
                <a:lnTo>
                  <a:pt x="48180" y="345440"/>
                </a:lnTo>
                <a:lnTo>
                  <a:pt x="42418" y="342900"/>
                </a:lnTo>
                <a:lnTo>
                  <a:pt x="35798" y="336550"/>
                </a:lnTo>
                <a:lnTo>
                  <a:pt x="28321" y="330200"/>
                </a:lnTo>
                <a:lnTo>
                  <a:pt x="9906" y="299720"/>
                </a:lnTo>
                <a:lnTo>
                  <a:pt x="11302" y="294640"/>
                </a:lnTo>
                <a:lnTo>
                  <a:pt x="18542" y="287020"/>
                </a:lnTo>
                <a:lnTo>
                  <a:pt x="23368" y="285750"/>
                </a:lnTo>
                <a:lnTo>
                  <a:pt x="50165" y="285750"/>
                </a:lnTo>
                <a:lnTo>
                  <a:pt x="45466" y="283210"/>
                </a:lnTo>
                <a:lnTo>
                  <a:pt x="40767" y="279400"/>
                </a:lnTo>
                <a:lnTo>
                  <a:pt x="36322" y="278130"/>
                </a:lnTo>
                <a:lnTo>
                  <a:pt x="27686" y="276860"/>
                </a:lnTo>
                <a:close/>
              </a:path>
              <a:path w="368300" h="358139">
                <a:moveTo>
                  <a:pt x="50165" y="285750"/>
                </a:moveTo>
                <a:lnTo>
                  <a:pt x="23368" y="285750"/>
                </a:lnTo>
                <a:lnTo>
                  <a:pt x="29210" y="287020"/>
                </a:lnTo>
                <a:lnTo>
                  <a:pt x="34115" y="288290"/>
                </a:lnTo>
                <a:lnTo>
                  <a:pt x="66135" y="318770"/>
                </a:lnTo>
                <a:lnTo>
                  <a:pt x="72263" y="335280"/>
                </a:lnTo>
                <a:lnTo>
                  <a:pt x="70993" y="340360"/>
                </a:lnTo>
                <a:lnTo>
                  <a:pt x="67437" y="342900"/>
                </a:lnTo>
                <a:lnTo>
                  <a:pt x="63754" y="346710"/>
                </a:lnTo>
                <a:lnTo>
                  <a:pt x="59055" y="347980"/>
                </a:lnTo>
                <a:lnTo>
                  <a:pt x="76136" y="347980"/>
                </a:lnTo>
                <a:lnTo>
                  <a:pt x="78486" y="345440"/>
                </a:lnTo>
                <a:lnTo>
                  <a:pt x="81152" y="340360"/>
                </a:lnTo>
                <a:lnTo>
                  <a:pt x="81661" y="334010"/>
                </a:lnTo>
                <a:lnTo>
                  <a:pt x="82296" y="328930"/>
                </a:lnTo>
                <a:lnTo>
                  <a:pt x="81025" y="322580"/>
                </a:lnTo>
                <a:lnTo>
                  <a:pt x="77977" y="317500"/>
                </a:lnTo>
                <a:lnTo>
                  <a:pt x="75211" y="312420"/>
                </a:lnTo>
                <a:lnTo>
                  <a:pt x="71659" y="307340"/>
                </a:lnTo>
                <a:lnTo>
                  <a:pt x="67298" y="302260"/>
                </a:lnTo>
                <a:lnTo>
                  <a:pt x="62102" y="295910"/>
                </a:lnTo>
                <a:lnTo>
                  <a:pt x="55752" y="289560"/>
                </a:lnTo>
                <a:lnTo>
                  <a:pt x="50165" y="285750"/>
                </a:lnTo>
                <a:close/>
              </a:path>
              <a:path w="368300" h="358139">
                <a:moveTo>
                  <a:pt x="82423" y="224790"/>
                </a:moveTo>
                <a:lnTo>
                  <a:pt x="51048" y="250190"/>
                </a:lnTo>
                <a:lnTo>
                  <a:pt x="51054" y="256540"/>
                </a:lnTo>
                <a:lnTo>
                  <a:pt x="71120" y="290830"/>
                </a:lnTo>
                <a:lnTo>
                  <a:pt x="101219" y="308610"/>
                </a:lnTo>
                <a:lnTo>
                  <a:pt x="110109" y="308610"/>
                </a:lnTo>
                <a:lnTo>
                  <a:pt x="117856" y="306070"/>
                </a:lnTo>
                <a:lnTo>
                  <a:pt x="124460" y="299720"/>
                </a:lnTo>
                <a:lnTo>
                  <a:pt x="125730" y="298450"/>
                </a:lnTo>
                <a:lnTo>
                  <a:pt x="102489" y="298450"/>
                </a:lnTo>
                <a:lnTo>
                  <a:pt x="98933" y="297180"/>
                </a:lnTo>
                <a:lnTo>
                  <a:pt x="95250" y="295910"/>
                </a:lnTo>
                <a:lnTo>
                  <a:pt x="92075" y="293370"/>
                </a:lnTo>
                <a:lnTo>
                  <a:pt x="89408" y="290830"/>
                </a:lnTo>
                <a:lnTo>
                  <a:pt x="85217" y="287020"/>
                </a:lnTo>
                <a:lnTo>
                  <a:pt x="83185" y="281940"/>
                </a:lnTo>
                <a:lnTo>
                  <a:pt x="83121" y="279400"/>
                </a:lnTo>
                <a:lnTo>
                  <a:pt x="75946" y="279400"/>
                </a:lnTo>
                <a:lnTo>
                  <a:pt x="69596" y="273050"/>
                </a:lnTo>
                <a:lnTo>
                  <a:pt x="65405" y="267970"/>
                </a:lnTo>
                <a:lnTo>
                  <a:pt x="61341" y="257810"/>
                </a:lnTo>
                <a:lnTo>
                  <a:pt x="60579" y="252730"/>
                </a:lnTo>
                <a:lnTo>
                  <a:pt x="61722" y="245110"/>
                </a:lnTo>
                <a:lnTo>
                  <a:pt x="63246" y="242570"/>
                </a:lnTo>
                <a:lnTo>
                  <a:pt x="65786" y="240030"/>
                </a:lnTo>
                <a:lnTo>
                  <a:pt x="68834" y="237490"/>
                </a:lnTo>
                <a:lnTo>
                  <a:pt x="72644" y="234950"/>
                </a:lnTo>
                <a:lnTo>
                  <a:pt x="90804" y="234950"/>
                </a:lnTo>
                <a:lnTo>
                  <a:pt x="93852" y="231140"/>
                </a:lnTo>
                <a:lnTo>
                  <a:pt x="88265" y="226060"/>
                </a:lnTo>
                <a:lnTo>
                  <a:pt x="82423" y="224790"/>
                </a:lnTo>
                <a:close/>
              </a:path>
              <a:path w="368300" h="358139">
                <a:moveTo>
                  <a:pt x="123909" y="259080"/>
                </a:moveTo>
                <a:lnTo>
                  <a:pt x="105918" y="259080"/>
                </a:lnTo>
                <a:lnTo>
                  <a:pt x="110617" y="261620"/>
                </a:lnTo>
                <a:lnTo>
                  <a:pt x="119634" y="270510"/>
                </a:lnTo>
                <a:lnTo>
                  <a:pt x="122047" y="275590"/>
                </a:lnTo>
                <a:lnTo>
                  <a:pt x="122300" y="280670"/>
                </a:lnTo>
                <a:lnTo>
                  <a:pt x="122682" y="285750"/>
                </a:lnTo>
                <a:lnTo>
                  <a:pt x="121158" y="289560"/>
                </a:lnTo>
                <a:lnTo>
                  <a:pt x="115570" y="295910"/>
                </a:lnTo>
                <a:lnTo>
                  <a:pt x="112775" y="297180"/>
                </a:lnTo>
                <a:lnTo>
                  <a:pt x="109347" y="297180"/>
                </a:lnTo>
                <a:lnTo>
                  <a:pt x="106045" y="298450"/>
                </a:lnTo>
                <a:lnTo>
                  <a:pt x="125730" y="298450"/>
                </a:lnTo>
                <a:lnTo>
                  <a:pt x="128270" y="295910"/>
                </a:lnTo>
                <a:lnTo>
                  <a:pt x="130810" y="290830"/>
                </a:lnTo>
                <a:lnTo>
                  <a:pt x="131952" y="285750"/>
                </a:lnTo>
                <a:lnTo>
                  <a:pt x="133223" y="281940"/>
                </a:lnTo>
                <a:lnTo>
                  <a:pt x="132842" y="276860"/>
                </a:lnTo>
                <a:lnTo>
                  <a:pt x="131191" y="271780"/>
                </a:lnTo>
                <a:lnTo>
                  <a:pt x="129413" y="266700"/>
                </a:lnTo>
                <a:lnTo>
                  <a:pt x="126619" y="261620"/>
                </a:lnTo>
                <a:lnTo>
                  <a:pt x="123909" y="259080"/>
                </a:lnTo>
                <a:close/>
              </a:path>
              <a:path w="368300" h="358139">
                <a:moveTo>
                  <a:pt x="109600" y="247650"/>
                </a:moveTo>
                <a:lnTo>
                  <a:pt x="94615" y="247650"/>
                </a:lnTo>
                <a:lnTo>
                  <a:pt x="88138" y="250190"/>
                </a:lnTo>
                <a:lnTo>
                  <a:pt x="79883" y="259080"/>
                </a:lnTo>
                <a:lnTo>
                  <a:pt x="77724" y="261620"/>
                </a:lnTo>
                <a:lnTo>
                  <a:pt x="76454" y="266700"/>
                </a:lnTo>
                <a:lnTo>
                  <a:pt x="75057" y="270510"/>
                </a:lnTo>
                <a:lnTo>
                  <a:pt x="74930" y="274320"/>
                </a:lnTo>
                <a:lnTo>
                  <a:pt x="75946" y="279400"/>
                </a:lnTo>
                <a:lnTo>
                  <a:pt x="83121" y="279400"/>
                </a:lnTo>
                <a:lnTo>
                  <a:pt x="83058" y="271780"/>
                </a:lnTo>
                <a:lnTo>
                  <a:pt x="84709" y="267970"/>
                </a:lnTo>
                <a:lnTo>
                  <a:pt x="91821" y="260350"/>
                </a:lnTo>
                <a:lnTo>
                  <a:pt x="96139" y="259080"/>
                </a:lnTo>
                <a:lnTo>
                  <a:pt x="123909" y="259080"/>
                </a:lnTo>
                <a:lnTo>
                  <a:pt x="122555" y="257810"/>
                </a:lnTo>
                <a:lnTo>
                  <a:pt x="116459" y="251460"/>
                </a:lnTo>
                <a:lnTo>
                  <a:pt x="109600" y="247650"/>
                </a:lnTo>
                <a:close/>
              </a:path>
              <a:path w="368300" h="358139">
                <a:moveTo>
                  <a:pt x="108076" y="182880"/>
                </a:moveTo>
                <a:lnTo>
                  <a:pt x="101854" y="189230"/>
                </a:lnTo>
                <a:lnTo>
                  <a:pt x="149479" y="274320"/>
                </a:lnTo>
                <a:lnTo>
                  <a:pt x="155829" y="267970"/>
                </a:lnTo>
                <a:lnTo>
                  <a:pt x="108076" y="182880"/>
                </a:lnTo>
                <a:close/>
              </a:path>
              <a:path w="368300" h="358139">
                <a:moveTo>
                  <a:pt x="174117" y="160020"/>
                </a:moveTo>
                <a:lnTo>
                  <a:pt x="156464" y="160020"/>
                </a:lnTo>
                <a:lnTo>
                  <a:pt x="160274" y="161290"/>
                </a:lnTo>
                <a:lnTo>
                  <a:pt x="163322" y="165100"/>
                </a:lnTo>
                <a:lnTo>
                  <a:pt x="169533" y="191770"/>
                </a:lnTo>
                <a:lnTo>
                  <a:pt x="169289" y="196850"/>
                </a:lnTo>
                <a:lnTo>
                  <a:pt x="168529" y="205740"/>
                </a:lnTo>
                <a:lnTo>
                  <a:pt x="167767" y="213360"/>
                </a:lnTo>
                <a:lnTo>
                  <a:pt x="167640" y="222250"/>
                </a:lnTo>
                <a:lnTo>
                  <a:pt x="168021" y="226060"/>
                </a:lnTo>
                <a:lnTo>
                  <a:pt x="168401" y="231140"/>
                </a:lnTo>
                <a:lnTo>
                  <a:pt x="169545" y="234950"/>
                </a:lnTo>
                <a:lnTo>
                  <a:pt x="171323" y="238760"/>
                </a:lnTo>
                <a:lnTo>
                  <a:pt x="172466" y="241300"/>
                </a:lnTo>
                <a:lnTo>
                  <a:pt x="173863" y="243840"/>
                </a:lnTo>
                <a:lnTo>
                  <a:pt x="175895" y="245110"/>
                </a:lnTo>
                <a:lnTo>
                  <a:pt x="193836" y="227330"/>
                </a:lnTo>
                <a:lnTo>
                  <a:pt x="179197" y="227330"/>
                </a:lnTo>
                <a:lnTo>
                  <a:pt x="178689" y="224790"/>
                </a:lnTo>
                <a:lnTo>
                  <a:pt x="178308" y="222250"/>
                </a:lnTo>
                <a:lnTo>
                  <a:pt x="178181" y="217170"/>
                </a:lnTo>
                <a:lnTo>
                  <a:pt x="178562" y="210820"/>
                </a:lnTo>
                <a:lnTo>
                  <a:pt x="180213" y="191770"/>
                </a:lnTo>
                <a:lnTo>
                  <a:pt x="180424" y="185420"/>
                </a:lnTo>
                <a:lnTo>
                  <a:pt x="176149" y="162560"/>
                </a:lnTo>
                <a:lnTo>
                  <a:pt x="174117" y="160020"/>
                </a:lnTo>
                <a:close/>
              </a:path>
              <a:path w="368300" h="358139">
                <a:moveTo>
                  <a:pt x="90804" y="234950"/>
                </a:moveTo>
                <a:lnTo>
                  <a:pt x="72644" y="234950"/>
                </a:lnTo>
                <a:lnTo>
                  <a:pt x="76962" y="236220"/>
                </a:lnTo>
                <a:lnTo>
                  <a:pt x="79629" y="236220"/>
                </a:lnTo>
                <a:lnTo>
                  <a:pt x="82931" y="237490"/>
                </a:lnTo>
                <a:lnTo>
                  <a:pt x="86741" y="240030"/>
                </a:lnTo>
                <a:lnTo>
                  <a:pt x="90804" y="234950"/>
                </a:lnTo>
                <a:close/>
              </a:path>
              <a:path w="368300" h="358139">
                <a:moveTo>
                  <a:pt x="210693" y="195580"/>
                </a:moveTo>
                <a:lnTo>
                  <a:pt x="179197" y="227330"/>
                </a:lnTo>
                <a:lnTo>
                  <a:pt x="193836" y="227330"/>
                </a:lnTo>
                <a:lnTo>
                  <a:pt x="218186" y="203200"/>
                </a:lnTo>
                <a:lnTo>
                  <a:pt x="210693" y="195580"/>
                </a:lnTo>
                <a:close/>
              </a:path>
              <a:path w="368300" h="358139">
                <a:moveTo>
                  <a:pt x="160527" y="149860"/>
                </a:moveTo>
                <a:lnTo>
                  <a:pt x="146558" y="149860"/>
                </a:lnTo>
                <a:lnTo>
                  <a:pt x="139954" y="152400"/>
                </a:lnTo>
                <a:lnTo>
                  <a:pt x="127762" y="165100"/>
                </a:lnTo>
                <a:lnTo>
                  <a:pt x="124460" y="171450"/>
                </a:lnTo>
                <a:lnTo>
                  <a:pt x="124079" y="179070"/>
                </a:lnTo>
                <a:lnTo>
                  <a:pt x="123571" y="185420"/>
                </a:lnTo>
                <a:lnTo>
                  <a:pt x="126111" y="191770"/>
                </a:lnTo>
                <a:lnTo>
                  <a:pt x="131572" y="198120"/>
                </a:lnTo>
                <a:lnTo>
                  <a:pt x="140462" y="191770"/>
                </a:lnTo>
                <a:lnTo>
                  <a:pt x="136525" y="186690"/>
                </a:lnTo>
                <a:lnTo>
                  <a:pt x="134493" y="182880"/>
                </a:lnTo>
                <a:lnTo>
                  <a:pt x="134493" y="173990"/>
                </a:lnTo>
                <a:lnTo>
                  <a:pt x="136398" y="170180"/>
                </a:lnTo>
                <a:lnTo>
                  <a:pt x="143764" y="162560"/>
                </a:lnTo>
                <a:lnTo>
                  <a:pt x="147700" y="160020"/>
                </a:lnTo>
                <a:lnTo>
                  <a:pt x="174117" y="160020"/>
                </a:lnTo>
                <a:lnTo>
                  <a:pt x="166497" y="152400"/>
                </a:lnTo>
                <a:lnTo>
                  <a:pt x="160527" y="149860"/>
                </a:lnTo>
                <a:close/>
              </a:path>
              <a:path w="368300" h="358139">
                <a:moveTo>
                  <a:pt x="202311" y="101600"/>
                </a:moveTo>
                <a:lnTo>
                  <a:pt x="198120" y="101600"/>
                </a:lnTo>
                <a:lnTo>
                  <a:pt x="194183" y="102870"/>
                </a:lnTo>
                <a:lnTo>
                  <a:pt x="190119" y="104140"/>
                </a:lnTo>
                <a:lnTo>
                  <a:pt x="186436" y="106680"/>
                </a:lnTo>
                <a:lnTo>
                  <a:pt x="183007" y="110490"/>
                </a:lnTo>
                <a:lnTo>
                  <a:pt x="178435" y="114300"/>
                </a:lnTo>
                <a:lnTo>
                  <a:pt x="175768" y="119380"/>
                </a:lnTo>
                <a:lnTo>
                  <a:pt x="175260" y="125730"/>
                </a:lnTo>
                <a:lnTo>
                  <a:pt x="174625" y="130810"/>
                </a:lnTo>
                <a:lnTo>
                  <a:pt x="175895" y="137160"/>
                </a:lnTo>
                <a:lnTo>
                  <a:pt x="178943" y="143510"/>
                </a:lnTo>
                <a:lnTo>
                  <a:pt x="181655" y="147320"/>
                </a:lnTo>
                <a:lnTo>
                  <a:pt x="185213" y="152400"/>
                </a:lnTo>
                <a:lnTo>
                  <a:pt x="189605" y="157480"/>
                </a:lnTo>
                <a:lnTo>
                  <a:pt x="194818" y="163830"/>
                </a:lnTo>
                <a:lnTo>
                  <a:pt x="203628" y="171450"/>
                </a:lnTo>
                <a:lnTo>
                  <a:pt x="211963" y="177800"/>
                </a:lnTo>
                <a:lnTo>
                  <a:pt x="219821" y="181610"/>
                </a:lnTo>
                <a:lnTo>
                  <a:pt x="227202" y="182880"/>
                </a:lnTo>
                <a:lnTo>
                  <a:pt x="235204" y="184150"/>
                </a:lnTo>
                <a:lnTo>
                  <a:pt x="242189" y="181610"/>
                </a:lnTo>
                <a:lnTo>
                  <a:pt x="249470" y="173990"/>
                </a:lnTo>
                <a:lnTo>
                  <a:pt x="233552" y="173990"/>
                </a:lnTo>
                <a:lnTo>
                  <a:pt x="227584" y="172720"/>
                </a:lnTo>
                <a:lnTo>
                  <a:pt x="222752" y="171450"/>
                </a:lnTo>
                <a:lnTo>
                  <a:pt x="217027" y="167640"/>
                </a:lnTo>
                <a:lnTo>
                  <a:pt x="210421" y="162560"/>
                </a:lnTo>
                <a:lnTo>
                  <a:pt x="202946" y="154940"/>
                </a:lnTo>
                <a:lnTo>
                  <a:pt x="195921" y="148590"/>
                </a:lnTo>
                <a:lnTo>
                  <a:pt x="190658" y="140970"/>
                </a:lnTo>
                <a:lnTo>
                  <a:pt x="187158" y="134620"/>
                </a:lnTo>
                <a:lnTo>
                  <a:pt x="185420" y="129540"/>
                </a:lnTo>
                <a:lnTo>
                  <a:pt x="184531" y="124460"/>
                </a:lnTo>
                <a:lnTo>
                  <a:pt x="185800" y="120650"/>
                </a:lnTo>
                <a:lnTo>
                  <a:pt x="193167" y="113030"/>
                </a:lnTo>
                <a:lnTo>
                  <a:pt x="197866" y="111760"/>
                </a:lnTo>
                <a:lnTo>
                  <a:pt x="226155" y="111760"/>
                </a:lnTo>
                <a:lnTo>
                  <a:pt x="224790" y="110490"/>
                </a:lnTo>
                <a:lnTo>
                  <a:pt x="215392" y="105410"/>
                </a:lnTo>
                <a:lnTo>
                  <a:pt x="210820" y="104140"/>
                </a:lnTo>
                <a:lnTo>
                  <a:pt x="202311" y="101600"/>
                </a:lnTo>
                <a:close/>
              </a:path>
              <a:path w="368300" h="358139">
                <a:moveTo>
                  <a:pt x="226155" y="111760"/>
                </a:moveTo>
                <a:lnTo>
                  <a:pt x="197866" y="111760"/>
                </a:lnTo>
                <a:lnTo>
                  <a:pt x="203835" y="113030"/>
                </a:lnTo>
                <a:lnTo>
                  <a:pt x="208740" y="114300"/>
                </a:lnTo>
                <a:lnTo>
                  <a:pt x="240712" y="143510"/>
                </a:lnTo>
                <a:lnTo>
                  <a:pt x="246888" y="160020"/>
                </a:lnTo>
                <a:lnTo>
                  <a:pt x="245618" y="165100"/>
                </a:lnTo>
                <a:lnTo>
                  <a:pt x="241935" y="168910"/>
                </a:lnTo>
                <a:lnTo>
                  <a:pt x="238379" y="172720"/>
                </a:lnTo>
                <a:lnTo>
                  <a:pt x="233552" y="173990"/>
                </a:lnTo>
                <a:lnTo>
                  <a:pt x="249470" y="173990"/>
                </a:lnTo>
                <a:lnTo>
                  <a:pt x="253111" y="170180"/>
                </a:lnTo>
                <a:lnTo>
                  <a:pt x="255777" y="165100"/>
                </a:lnTo>
                <a:lnTo>
                  <a:pt x="256794" y="154940"/>
                </a:lnTo>
                <a:lnTo>
                  <a:pt x="255524" y="148590"/>
                </a:lnTo>
                <a:lnTo>
                  <a:pt x="236600" y="121920"/>
                </a:lnTo>
                <a:lnTo>
                  <a:pt x="230250" y="115570"/>
                </a:lnTo>
                <a:lnTo>
                  <a:pt x="226155" y="111760"/>
                </a:lnTo>
                <a:close/>
              </a:path>
              <a:path w="368300" h="358139">
                <a:moveTo>
                  <a:pt x="274320" y="59690"/>
                </a:moveTo>
                <a:lnTo>
                  <a:pt x="256667" y="59690"/>
                </a:lnTo>
                <a:lnTo>
                  <a:pt x="260476" y="60960"/>
                </a:lnTo>
                <a:lnTo>
                  <a:pt x="263525" y="64770"/>
                </a:lnTo>
                <a:lnTo>
                  <a:pt x="269765" y="91440"/>
                </a:lnTo>
                <a:lnTo>
                  <a:pt x="269545" y="96520"/>
                </a:lnTo>
                <a:lnTo>
                  <a:pt x="268859" y="105410"/>
                </a:lnTo>
                <a:lnTo>
                  <a:pt x="267970" y="113030"/>
                </a:lnTo>
                <a:lnTo>
                  <a:pt x="267938" y="121920"/>
                </a:lnTo>
                <a:lnTo>
                  <a:pt x="268605" y="130810"/>
                </a:lnTo>
                <a:lnTo>
                  <a:pt x="269748" y="135890"/>
                </a:lnTo>
                <a:lnTo>
                  <a:pt x="271525" y="139700"/>
                </a:lnTo>
                <a:lnTo>
                  <a:pt x="272669" y="142240"/>
                </a:lnTo>
                <a:lnTo>
                  <a:pt x="274193" y="143510"/>
                </a:lnTo>
                <a:lnTo>
                  <a:pt x="276098" y="146050"/>
                </a:lnTo>
                <a:lnTo>
                  <a:pt x="294755" y="127000"/>
                </a:lnTo>
                <a:lnTo>
                  <a:pt x="279400" y="127000"/>
                </a:lnTo>
                <a:lnTo>
                  <a:pt x="278892" y="124460"/>
                </a:lnTo>
                <a:lnTo>
                  <a:pt x="278638" y="121920"/>
                </a:lnTo>
                <a:lnTo>
                  <a:pt x="278511" y="119380"/>
                </a:lnTo>
                <a:lnTo>
                  <a:pt x="278612" y="113030"/>
                </a:lnTo>
                <a:lnTo>
                  <a:pt x="278765" y="110490"/>
                </a:lnTo>
                <a:lnTo>
                  <a:pt x="279526" y="102870"/>
                </a:lnTo>
                <a:lnTo>
                  <a:pt x="280416" y="91440"/>
                </a:lnTo>
                <a:lnTo>
                  <a:pt x="280627" y="85090"/>
                </a:lnTo>
                <a:lnTo>
                  <a:pt x="280543" y="81280"/>
                </a:lnTo>
                <a:lnTo>
                  <a:pt x="280416" y="78740"/>
                </a:lnTo>
                <a:lnTo>
                  <a:pt x="280035" y="73660"/>
                </a:lnTo>
                <a:lnTo>
                  <a:pt x="279273" y="69850"/>
                </a:lnTo>
                <a:lnTo>
                  <a:pt x="277749" y="66040"/>
                </a:lnTo>
                <a:lnTo>
                  <a:pt x="276351" y="62230"/>
                </a:lnTo>
                <a:lnTo>
                  <a:pt x="274320" y="59690"/>
                </a:lnTo>
                <a:close/>
              </a:path>
              <a:path w="368300" h="358139">
                <a:moveTo>
                  <a:pt x="310896" y="95250"/>
                </a:moveTo>
                <a:lnTo>
                  <a:pt x="279400" y="127000"/>
                </a:lnTo>
                <a:lnTo>
                  <a:pt x="294755" y="127000"/>
                </a:lnTo>
                <a:lnTo>
                  <a:pt x="318389" y="102870"/>
                </a:lnTo>
                <a:lnTo>
                  <a:pt x="310896" y="95250"/>
                </a:lnTo>
                <a:close/>
              </a:path>
              <a:path w="368300" h="358139">
                <a:moveTo>
                  <a:pt x="260731" y="49530"/>
                </a:moveTo>
                <a:lnTo>
                  <a:pt x="246761" y="49530"/>
                </a:lnTo>
                <a:lnTo>
                  <a:pt x="240284" y="53340"/>
                </a:lnTo>
                <a:lnTo>
                  <a:pt x="227965" y="64770"/>
                </a:lnTo>
                <a:lnTo>
                  <a:pt x="224663" y="71120"/>
                </a:lnTo>
                <a:lnTo>
                  <a:pt x="224282" y="78740"/>
                </a:lnTo>
                <a:lnTo>
                  <a:pt x="223774" y="85090"/>
                </a:lnTo>
                <a:lnTo>
                  <a:pt x="226314" y="91440"/>
                </a:lnTo>
                <a:lnTo>
                  <a:pt x="231775" y="97790"/>
                </a:lnTo>
                <a:lnTo>
                  <a:pt x="240665" y="91440"/>
                </a:lnTo>
                <a:lnTo>
                  <a:pt x="236727" y="86360"/>
                </a:lnTo>
                <a:lnTo>
                  <a:pt x="234696" y="82550"/>
                </a:lnTo>
                <a:lnTo>
                  <a:pt x="234696" y="73660"/>
                </a:lnTo>
                <a:lnTo>
                  <a:pt x="236600" y="69850"/>
                </a:lnTo>
                <a:lnTo>
                  <a:pt x="243967" y="62230"/>
                </a:lnTo>
                <a:lnTo>
                  <a:pt x="248031" y="59690"/>
                </a:lnTo>
                <a:lnTo>
                  <a:pt x="274320" y="59690"/>
                </a:lnTo>
                <a:lnTo>
                  <a:pt x="271780" y="57150"/>
                </a:lnTo>
                <a:lnTo>
                  <a:pt x="266826" y="52070"/>
                </a:lnTo>
                <a:lnTo>
                  <a:pt x="260731" y="49530"/>
                </a:lnTo>
                <a:close/>
              </a:path>
              <a:path w="368300" h="358139">
                <a:moveTo>
                  <a:pt x="323976" y="10160"/>
                </a:moveTo>
                <a:lnTo>
                  <a:pt x="306324" y="10160"/>
                </a:lnTo>
                <a:lnTo>
                  <a:pt x="310007" y="11430"/>
                </a:lnTo>
                <a:lnTo>
                  <a:pt x="313182" y="15240"/>
                </a:lnTo>
                <a:lnTo>
                  <a:pt x="316102" y="17780"/>
                </a:lnTo>
                <a:lnTo>
                  <a:pt x="318008" y="22860"/>
                </a:lnTo>
                <a:lnTo>
                  <a:pt x="318897" y="27940"/>
                </a:lnTo>
                <a:lnTo>
                  <a:pt x="319371" y="33020"/>
                </a:lnTo>
                <a:lnTo>
                  <a:pt x="319344" y="41910"/>
                </a:lnTo>
                <a:lnTo>
                  <a:pt x="319129" y="46990"/>
                </a:lnTo>
                <a:lnTo>
                  <a:pt x="318389" y="55880"/>
                </a:lnTo>
                <a:lnTo>
                  <a:pt x="317500" y="63500"/>
                </a:lnTo>
                <a:lnTo>
                  <a:pt x="317468" y="72390"/>
                </a:lnTo>
                <a:lnTo>
                  <a:pt x="322199" y="91440"/>
                </a:lnTo>
                <a:lnTo>
                  <a:pt x="323723" y="93980"/>
                </a:lnTo>
                <a:lnTo>
                  <a:pt x="325627" y="96520"/>
                </a:lnTo>
                <a:lnTo>
                  <a:pt x="344341" y="77470"/>
                </a:lnTo>
                <a:lnTo>
                  <a:pt x="329057" y="77470"/>
                </a:lnTo>
                <a:lnTo>
                  <a:pt x="328422" y="74930"/>
                </a:lnTo>
                <a:lnTo>
                  <a:pt x="328168" y="72390"/>
                </a:lnTo>
                <a:lnTo>
                  <a:pt x="328295" y="60960"/>
                </a:lnTo>
                <a:lnTo>
                  <a:pt x="329057" y="53340"/>
                </a:lnTo>
                <a:lnTo>
                  <a:pt x="329946" y="41910"/>
                </a:lnTo>
                <a:lnTo>
                  <a:pt x="330200" y="36830"/>
                </a:lnTo>
                <a:lnTo>
                  <a:pt x="330231" y="33020"/>
                </a:lnTo>
                <a:lnTo>
                  <a:pt x="329946" y="29210"/>
                </a:lnTo>
                <a:lnTo>
                  <a:pt x="329692" y="24130"/>
                </a:lnTo>
                <a:lnTo>
                  <a:pt x="328802" y="20320"/>
                </a:lnTo>
                <a:lnTo>
                  <a:pt x="327406" y="16510"/>
                </a:lnTo>
                <a:lnTo>
                  <a:pt x="325882" y="12700"/>
                </a:lnTo>
                <a:lnTo>
                  <a:pt x="323976" y="10160"/>
                </a:lnTo>
                <a:close/>
              </a:path>
              <a:path w="368300" h="358139">
                <a:moveTo>
                  <a:pt x="360425" y="45720"/>
                </a:moveTo>
                <a:lnTo>
                  <a:pt x="329057" y="77470"/>
                </a:lnTo>
                <a:lnTo>
                  <a:pt x="344341" y="77470"/>
                </a:lnTo>
                <a:lnTo>
                  <a:pt x="368046" y="53340"/>
                </a:lnTo>
                <a:lnTo>
                  <a:pt x="360425" y="45720"/>
                </a:lnTo>
                <a:close/>
              </a:path>
              <a:path w="368300" h="358139">
                <a:moveTo>
                  <a:pt x="310388" y="0"/>
                </a:moveTo>
                <a:lnTo>
                  <a:pt x="296418" y="0"/>
                </a:lnTo>
                <a:lnTo>
                  <a:pt x="289814" y="3810"/>
                </a:lnTo>
                <a:lnTo>
                  <a:pt x="273431" y="35560"/>
                </a:lnTo>
                <a:lnTo>
                  <a:pt x="275844" y="41910"/>
                </a:lnTo>
                <a:lnTo>
                  <a:pt x="281432" y="48260"/>
                </a:lnTo>
                <a:lnTo>
                  <a:pt x="290322" y="41910"/>
                </a:lnTo>
                <a:lnTo>
                  <a:pt x="286258" y="36830"/>
                </a:lnTo>
                <a:lnTo>
                  <a:pt x="284352" y="33020"/>
                </a:lnTo>
                <a:lnTo>
                  <a:pt x="284352" y="24130"/>
                </a:lnTo>
                <a:lnTo>
                  <a:pt x="286258" y="20320"/>
                </a:lnTo>
                <a:lnTo>
                  <a:pt x="293624" y="12700"/>
                </a:lnTo>
                <a:lnTo>
                  <a:pt x="297561" y="10160"/>
                </a:lnTo>
                <a:lnTo>
                  <a:pt x="323976" y="10160"/>
                </a:lnTo>
                <a:lnTo>
                  <a:pt x="316357" y="2540"/>
                </a:lnTo>
                <a:lnTo>
                  <a:pt x="310388" y="0"/>
                </a:lnTo>
                <a:close/>
              </a:path>
            </a:pathLst>
          </a:custGeom>
          <a:solidFill>
            <a:srgbClr val="585858"/>
          </a:solidFill>
        </p:spPr>
        <p:txBody>
          <a:bodyPr wrap="square" lIns="0" tIns="0" rIns="0" bIns="0" rtlCol="0"/>
          <a:lstStyle/>
          <a:p>
            <a:endParaRPr sz="2149"/>
          </a:p>
        </p:txBody>
      </p:sp>
      <p:sp>
        <p:nvSpPr>
          <p:cNvPr id="54" name="object 54"/>
          <p:cNvSpPr/>
          <p:nvPr/>
        </p:nvSpPr>
        <p:spPr>
          <a:xfrm>
            <a:off x="7907751" y="5070777"/>
            <a:ext cx="368045" cy="357892"/>
          </a:xfrm>
          <a:custGeom>
            <a:avLst/>
            <a:gdLst/>
            <a:ahLst/>
            <a:cxnLst/>
            <a:rect l="l" t="t" r="r" b="b"/>
            <a:pathLst>
              <a:path w="368300" h="358139">
                <a:moveTo>
                  <a:pt x="27558" y="276860"/>
                </a:moveTo>
                <a:lnTo>
                  <a:pt x="23495" y="276860"/>
                </a:lnTo>
                <a:lnTo>
                  <a:pt x="19557" y="278130"/>
                </a:lnTo>
                <a:lnTo>
                  <a:pt x="15494" y="279400"/>
                </a:lnTo>
                <a:lnTo>
                  <a:pt x="0" y="306070"/>
                </a:lnTo>
                <a:lnTo>
                  <a:pt x="1270" y="311150"/>
                </a:lnTo>
                <a:lnTo>
                  <a:pt x="20193" y="337820"/>
                </a:lnTo>
                <a:lnTo>
                  <a:pt x="29003" y="346710"/>
                </a:lnTo>
                <a:lnTo>
                  <a:pt x="37338" y="351790"/>
                </a:lnTo>
                <a:lnTo>
                  <a:pt x="45196" y="355600"/>
                </a:lnTo>
                <a:lnTo>
                  <a:pt x="52577" y="358140"/>
                </a:lnTo>
                <a:lnTo>
                  <a:pt x="60578" y="358140"/>
                </a:lnTo>
                <a:lnTo>
                  <a:pt x="67564" y="355600"/>
                </a:lnTo>
                <a:lnTo>
                  <a:pt x="75755" y="347980"/>
                </a:lnTo>
                <a:lnTo>
                  <a:pt x="52958" y="347980"/>
                </a:lnTo>
                <a:lnTo>
                  <a:pt x="48073" y="345440"/>
                </a:lnTo>
                <a:lnTo>
                  <a:pt x="42354" y="342900"/>
                </a:lnTo>
                <a:lnTo>
                  <a:pt x="35778" y="336550"/>
                </a:lnTo>
                <a:lnTo>
                  <a:pt x="28321" y="330200"/>
                </a:lnTo>
                <a:lnTo>
                  <a:pt x="9778" y="299720"/>
                </a:lnTo>
                <a:lnTo>
                  <a:pt x="11175" y="294640"/>
                </a:lnTo>
                <a:lnTo>
                  <a:pt x="14858" y="290830"/>
                </a:lnTo>
                <a:lnTo>
                  <a:pt x="18415" y="287020"/>
                </a:lnTo>
                <a:lnTo>
                  <a:pt x="23241" y="285750"/>
                </a:lnTo>
                <a:lnTo>
                  <a:pt x="50038" y="285750"/>
                </a:lnTo>
                <a:lnTo>
                  <a:pt x="45339" y="283210"/>
                </a:lnTo>
                <a:lnTo>
                  <a:pt x="40640" y="279400"/>
                </a:lnTo>
                <a:lnTo>
                  <a:pt x="36195" y="278130"/>
                </a:lnTo>
                <a:lnTo>
                  <a:pt x="27558" y="276860"/>
                </a:lnTo>
                <a:close/>
              </a:path>
              <a:path w="368300" h="358139">
                <a:moveTo>
                  <a:pt x="50038" y="285750"/>
                </a:moveTo>
                <a:lnTo>
                  <a:pt x="23241" y="285750"/>
                </a:lnTo>
                <a:lnTo>
                  <a:pt x="29209" y="287020"/>
                </a:lnTo>
                <a:lnTo>
                  <a:pt x="34095" y="288290"/>
                </a:lnTo>
                <a:lnTo>
                  <a:pt x="66055" y="318770"/>
                </a:lnTo>
                <a:lnTo>
                  <a:pt x="72135" y="335280"/>
                </a:lnTo>
                <a:lnTo>
                  <a:pt x="70866" y="340360"/>
                </a:lnTo>
                <a:lnTo>
                  <a:pt x="67309" y="342900"/>
                </a:lnTo>
                <a:lnTo>
                  <a:pt x="63626" y="346710"/>
                </a:lnTo>
                <a:lnTo>
                  <a:pt x="58927" y="347980"/>
                </a:lnTo>
                <a:lnTo>
                  <a:pt x="75755" y="347980"/>
                </a:lnTo>
                <a:lnTo>
                  <a:pt x="78485" y="345440"/>
                </a:lnTo>
                <a:lnTo>
                  <a:pt x="81025" y="340360"/>
                </a:lnTo>
                <a:lnTo>
                  <a:pt x="82169" y="328930"/>
                </a:lnTo>
                <a:lnTo>
                  <a:pt x="80899" y="322580"/>
                </a:lnTo>
                <a:lnTo>
                  <a:pt x="77850" y="317500"/>
                </a:lnTo>
                <a:lnTo>
                  <a:pt x="75138" y="312420"/>
                </a:lnTo>
                <a:lnTo>
                  <a:pt x="71580" y="307340"/>
                </a:lnTo>
                <a:lnTo>
                  <a:pt x="67188" y="302260"/>
                </a:lnTo>
                <a:lnTo>
                  <a:pt x="61975" y="295910"/>
                </a:lnTo>
                <a:lnTo>
                  <a:pt x="55625" y="289560"/>
                </a:lnTo>
                <a:lnTo>
                  <a:pt x="50038" y="285750"/>
                </a:lnTo>
                <a:close/>
              </a:path>
              <a:path w="368300" h="358139">
                <a:moveTo>
                  <a:pt x="87396" y="232410"/>
                </a:moveTo>
                <a:lnTo>
                  <a:pt x="77597" y="232410"/>
                </a:lnTo>
                <a:lnTo>
                  <a:pt x="78235" y="238760"/>
                </a:lnTo>
                <a:lnTo>
                  <a:pt x="88471" y="275590"/>
                </a:lnTo>
                <a:lnTo>
                  <a:pt x="103330" y="300990"/>
                </a:lnTo>
                <a:lnTo>
                  <a:pt x="107130" y="306070"/>
                </a:lnTo>
                <a:lnTo>
                  <a:pt x="110871" y="311150"/>
                </a:lnTo>
                <a:lnTo>
                  <a:pt x="118872" y="302260"/>
                </a:lnTo>
                <a:lnTo>
                  <a:pt x="113029" y="295910"/>
                </a:lnTo>
                <a:lnTo>
                  <a:pt x="108076" y="288290"/>
                </a:lnTo>
                <a:lnTo>
                  <a:pt x="91440" y="250190"/>
                </a:lnTo>
                <a:lnTo>
                  <a:pt x="87741" y="234950"/>
                </a:lnTo>
                <a:lnTo>
                  <a:pt x="87396" y="232410"/>
                </a:lnTo>
                <a:close/>
              </a:path>
              <a:path w="368300" h="358139">
                <a:moveTo>
                  <a:pt x="108076" y="182880"/>
                </a:moveTo>
                <a:lnTo>
                  <a:pt x="101726" y="189230"/>
                </a:lnTo>
                <a:lnTo>
                  <a:pt x="149351" y="274320"/>
                </a:lnTo>
                <a:lnTo>
                  <a:pt x="155701" y="267970"/>
                </a:lnTo>
                <a:lnTo>
                  <a:pt x="108076" y="182880"/>
                </a:lnTo>
                <a:close/>
              </a:path>
              <a:path w="368300" h="358139">
                <a:moveTo>
                  <a:pt x="80137" y="214630"/>
                </a:moveTo>
                <a:lnTo>
                  <a:pt x="38734" y="256540"/>
                </a:lnTo>
                <a:lnTo>
                  <a:pt x="46227" y="264160"/>
                </a:lnTo>
                <a:lnTo>
                  <a:pt x="77597" y="232410"/>
                </a:lnTo>
                <a:lnTo>
                  <a:pt x="87396" y="232410"/>
                </a:lnTo>
                <a:lnTo>
                  <a:pt x="86707" y="227330"/>
                </a:lnTo>
                <a:lnTo>
                  <a:pt x="86232" y="220980"/>
                </a:lnTo>
                <a:lnTo>
                  <a:pt x="80137" y="214630"/>
                </a:lnTo>
                <a:close/>
              </a:path>
              <a:path w="368300" h="358139">
                <a:moveTo>
                  <a:pt x="174117" y="160020"/>
                </a:moveTo>
                <a:lnTo>
                  <a:pt x="156464" y="160020"/>
                </a:lnTo>
                <a:lnTo>
                  <a:pt x="160147" y="161290"/>
                </a:lnTo>
                <a:lnTo>
                  <a:pt x="166243" y="167640"/>
                </a:lnTo>
                <a:lnTo>
                  <a:pt x="168148" y="172720"/>
                </a:lnTo>
                <a:lnTo>
                  <a:pt x="169037" y="177800"/>
                </a:lnTo>
                <a:lnTo>
                  <a:pt x="169392" y="181610"/>
                </a:lnTo>
                <a:lnTo>
                  <a:pt x="169484" y="191770"/>
                </a:lnTo>
                <a:lnTo>
                  <a:pt x="169269" y="196850"/>
                </a:lnTo>
                <a:lnTo>
                  <a:pt x="168528" y="205740"/>
                </a:lnTo>
                <a:lnTo>
                  <a:pt x="167640" y="213360"/>
                </a:lnTo>
                <a:lnTo>
                  <a:pt x="167608" y="222250"/>
                </a:lnTo>
                <a:lnTo>
                  <a:pt x="168275" y="231140"/>
                </a:lnTo>
                <a:lnTo>
                  <a:pt x="169418" y="234950"/>
                </a:lnTo>
                <a:lnTo>
                  <a:pt x="171196" y="238760"/>
                </a:lnTo>
                <a:lnTo>
                  <a:pt x="172339" y="241300"/>
                </a:lnTo>
                <a:lnTo>
                  <a:pt x="173863" y="243840"/>
                </a:lnTo>
                <a:lnTo>
                  <a:pt x="175768" y="245110"/>
                </a:lnTo>
                <a:lnTo>
                  <a:pt x="193709" y="227330"/>
                </a:lnTo>
                <a:lnTo>
                  <a:pt x="179197" y="227330"/>
                </a:lnTo>
                <a:lnTo>
                  <a:pt x="178562" y="224790"/>
                </a:lnTo>
                <a:lnTo>
                  <a:pt x="178307" y="222250"/>
                </a:lnTo>
                <a:lnTo>
                  <a:pt x="178434" y="210820"/>
                </a:lnTo>
                <a:lnTo>
                  <a:pt x="180085" y="191770"/>
                </a:lnTo>
                <a:lnTo>
                  <a:pt x="180255" y="186690"/>
                </a:lnTo>
                <a:lnTo>
                  <a:pt x="176022" y="162560"/>
                </a:lnTo>
                <a:lnTo>
                  <a:pt x="174117" y="160020"/>
                </a:lnTo>
                <a:close/>
              </a:path>
              <a:path w="368300" h="358139">
                <a:moveTo>
                  <a:pt x="210566" y="195580"/>
                </a:moveTo>
                <a:lnTo>
                  <a:pt x="179197" y="227330"/>
                </a:lnTo>
                <a:lnTo>
                  <a:pt x="193709" y="227330"/>
                </a:lnTo>
                <a:lnTo>
                  <a:pt x="218058" y="203200"/>
                </a:lnTo>
                <a:lnTo>
                  <a:pt x="210566" y="195580"/>
                </a:lnTo>
                <a:close/>
              </a:path>
              <a:path w="368300" h="358139">
                <a:moveTo>
                  <a:pt x="160527" y="149860"/>
                </a:moveTo>
                <a:lnTo>
                  <a:pt x="146430" y="149860"/>
                </a:lnTo>
                <a:lnTo>
                  <a:pt x="139953" y="152400"/>
                </a:lnTo>
                <a:lnTo>
                  <a:pt x="127634" y="165100"/>
                </a:lnTo>
                <a:lnTo>
                  <a:pt x="124459" y="171450"/>
                </a:lnTo>
                <a:lnTo>
                  <a:pt x="123571" y="185420"/>
                </a:lnTo>
                <a:lnTo>
                  <a:pt x="125983" y="191770"/>
                </a:lnTo>
                <a:lnTo>
                  <a:pt x="131572" y="198120"/>
                </a:lnTo>
                <a:lnTo>
                  <a:pt x="140462" y="191770"/>
                </a:lnTo>
                <a:lnTo>
                  <a:pt x="136398" y="186690"/>
                </a:lnTo>
                <a:lnTo>
                  <a:pt x="134493" y="182880"/>
                </a:lnTo>
                <a:lnTo>
                  <a:pt x="134493" y="173990"/>
                </a:lnTo>
                <a:lnTo>
                  <a:pt x="136271" y="170180"/>
                </a:lnTo>
                <a:lnTo>
                  <a:pt x="143637" y="162560"/>
                </a:lnTo>
                <a:lnTo>
                  <a:pt x="147700" y="160020"/>
                </a:lnTo>
                <a:lnTo>
                  <a:pt x="174117" y="160020"/>
                </a:lnTo>
                <a:lnTo>
                  <a:pt x="166497" y="152400"/>
                </a:lnTo>
                <a:lnTo>
                  <a:pt x="160527" y="149860"/>
                </a:lnTo>
                <a:close/>
              </a:path>
              <a:path w="368300" h="358139">
                <a:moveTo>
                  <a:pt x="202183" y="101600"/>
                </a:moveTo>
                <a:lnTo>
                  <a:pt x="197993" y="101600"/>
                </a:lnTo>
                <a:lnTo>
                  <a:pt x="190119" y="104140"/>
                </a:lnTo>
                <a:lnTo>
                  <a:pt x="186435" y="106680"/>
                </a:lnTo>
                <a:lnTo>
                  <a:pt x="183006" y="110490"/>
                </a:lnTo>
                <a:lnTo>
                  <a:pt x="178307" y="114300"/>
                </a:lnTo>
                <a:lnTo>
                  <a:pt x="175641" y="119380"/>
                </a:lnTo>
                <a:lnTo>
                  <a:pt x="175132" y="125730"/>
                </a:lnTo>
                <a:lnTo>
                  <a:pt x="174498" y="130810"/>
                </a:lnTo>
                <a:lnTo>
                  <a:pt x="175768" y="137160"/>
                </a:lnTo>
                <a:lnTo>
                  <a:pt x="178816" y="143510"/>
                </a:lnTo>
                <a:lnTo>
                  <a:pt x="181530" y="147320"/>
                </a:lnTo>
                <a:lnTo>
                  <a:pt x="185102" y="152400"/>
                </a:lnTo>
                <a:lnTo>
                  <a:pt x="189531" y="157480"/>
                </a:lnTo>
                <a:lnTo>
                  <a:pt x="194818" y="163830"/>
                </a:lnTo>
                <a:lnTo>
                  <a:pt x="203557" y="171450"/>
                </a:lnTo>
                <a:lnTo>
                  <a:pt x="211867" y="177800"/>
                </a:lnTo>
                <a:lnTo>
                  <a:pt x="219749" y="181610"/>
                </a:lnTo>
                <a:lnTo>
                  <a:pt x="235076" y="184150"/>
                </a:lnTo>
                <a:lnTo>
                  <a:pt x="242189" y="181610"/>
                </a:lnTo>
                <a:lnTo>
                  <a:pt x="248284" y="175260"/>
                </a:lnTo>
                <a:lnTo>
                  <a:pt x="249459" y="173990"/>
                </a:lnTo>
                <a:lnTo>
                  <a:pt x="233425" y="173990"/>
                </a:lnTo>
                <a:lnTo>
                  <a:pt x="227583" y="172720"/>
                </a:lnTo>
                <a:lnTo>
                  <a:pt x="222678" y="171450"/>
                </a:lnTo>
                <a:lnTo>
                  <a:pt x="216916" y="167640"/>
                </a:lnTo>
                <a:lnTo>
                  <a:pt x="210296" y="162560"/>
                </a:lnTo>
                <a:lnTo>
                  <a:pt x="202819" y="154940"/>
                </a:lnTo>
                <a:lnTo>
                  <a:pt x="195865" y="148590"/>
                </a:lnTo>
                <a:lnTo>
                  <a:pt x="190627" y="140970"/>
                </a:lnTo>
                <a:lnTo>
                  <a:pt x="187102" y="134620"/>
                </a:lnTo>
                <a:lnTo>
                  <a:pt x="185293" y="129540"/>
                </a:lnTo>
                <a:lnTo>
                  <a:pt x="184403" y="124460"/>
                </a:lnTo>
                <a:lnTo>
                  <a:pt x="185800" y="120650"/>
                </a:lnTo>
                <a:lnTo>
                  <a:pt x="189356" y="116840"/>
                </a:lnTo>
                <a:lnTo>
                  <a:pt x="193040" y="113030"/>
                </a:lnTo>
                <a:lnTo>
                  <a:pt x="197866" y="111760"/>
                </a:lnTo>
                <a:lnTo>
                  <a:pt x="226060" y="111760"/>
                </a:lnTo>
                <a:lnTo>
                  <a:pt x="224663" y="110490"/>
                </a:lnTo>
                <a:lnTo>
                  <a:pt x="215265" y="105410"/>
                </a:lnTo>
                <a:lnTo>
                  <a:pt x="202183" y="101600"/>
                </a:lnTo>
                <a:close/>
              </a:path>
              <a:path w="368300" h="358139">
                <a:moveTo>
                  <a:pt x="226060" y="111760"/>
                </a:moveTo>
                <a:lnTo>
                  <a:pt x="197866" y="111760"/>
                </a:lnTo>
                <a:lnTo>
                  <a:pt x="203707" y="113030"/>
                </a:lnTo>
                <a:lnTo>
                  <a:pt x="208613" y="114300"/>
                </a:lnTo>
                <a:lnTo>
                  <a:pt x="240633" y="143510"/>
                </a:lnTo>
                <a:lnTo>
                  <a:pt x="246760" y="160020"/>
                </a:lnTo>
                <a:lnTo>
                  <a:pt x="245491" y="165100"/>
                </a:lnTo>
                <a:lnTo>
                  <a:pt x="238251" y="172720"/>
                </a:lnTo>
                <a:lnTo>
                  <a:pt x="233425" y="173990"/>
                </a:lnTo>
                <a:lnTo>
                  <a:pt x="249459" y="173990"/>
                </a:lnTo>
                <a:lnTo>
                  <a:pt x="252983" y="170180"/>
                </a:lnTo>
                <a:lnTo>
                  <a:pt x="255650" y="165100"/>
                </a:lnTo>
                <a:lnTo>
                  <a:pt x="256158" y="160020"/>
                </a:lnTo>
                <a:lnTo>
                  <a:pt x="256794" y="154940"/>
                </a:lnTo>
                <a:lnTo>
                  <a:pt x="236600" y="121920"/>
                </a:lnTo>
                <a:lnTo>
                  <a:pt x="230250" y="115570"/>
                </a:lnTo>
                <a:lnTo>
                  <a:pt x="226060" y="111760"/>
                </a:lnTo>
                <a:close/>
              </a:path>
              <a:path w="368300" h="358139">
                <a:moveTo>
                  <a:pt x="274320" y="59690"/>
                </a:moveTo>
                <a:lnTo>
                  <a:pt x="256667" y="59690"/>
                </a:lnTo>
                <a:lnTo>
                  <a:pt x="260350" y="60960"/>
                </a:lnTo>
                <a:lnTo>
                  <a:pt x="266446" y="67310"/>
                </a:lnTo>
                <a:lnTo>
                  <a:pt x="268350" y="72390"/>
                </a:lnTo>
                <a:lnTo>
                  <a:pt x="269240" y="77470"/>
                </a:lnTo>
                <a:lnTo>
                  <a:pt x="269595" y="81280"/>
                </a:lnTo>
                <a:lnTo>
                  <a:pt x="269687" y="91440"/>
                </a:lnTo>
                <a:lnTo>
                  <a:pt x="269472" y="96520"/>
                </a:lnTo>
                <a:lnTo>
                  <a:pt x="268731" y="105410"/>
                </a:lnTo>
                <a:lnTo>
                  <a:pt x="267843" y="113030"/>
                </a:lnTo>
                <a:lnTo>
                  <a:pt x="267811" y="121920"/>
                </a:lnTo>
                <a:lnTo>
                  <a:pt x="268097" y="125730"/>
                </a:lnTo>
                <a:lnTo>
                  <a:pt x="268604" y="130810"/>
                </a:lnTo>
                <a:lnTo>
                  <a:pt x="269621" y="135890"/>
                </a:lnTo>
                <a:lnTo>
                  <a:pt x="271525" y="139700"/>
                </a:lnTo>
                <a:lnTo>
                  <a:pt x="272542" y="142240"/>
                </a:lnTo>
                <a:lnTo>
                  <a:pt x="274066" y="143510"/>
                </a:lnTo>
                <a:lnTo>
                  <a:pt x="275971" y="146050"/>
                </a:lnTo>
                <a:lnTo>
                  <a:pt x="294684" y="127000"/>
                </a:lnTo>
                <a:lnTo>
                  <a:pt x="279400" y="127000"/>
                </a:lnTo>
                <a:lnTo>
                  <a:pt x="278765" y="124460"/>
                </a:lnTo>
                <a:lnTo>
                  <a:pt x="278510" y="121920"/>
                </a:lnTo>
                <a:lnTo>
                  <a:pt x="278612" y="113030"/>
                </a:lnTo>
                <a:lnTo>
                  <a:pt x="278765" y="110490"/>
                </a:lnTo>
                <a:lnTo>
                  <a:pt x="279526" y="102870"/>
                </a:lnTo>
                <a:lnTo>
                  <a:pt x="280289" y="91440"/>
                </a:lnTo>
                <a:lnTo>
                  <a:pt x="280543" y="86360"/>
                </a:lnTo>
                <a:lnTo>
                  <a:pt x="280479" y="81280"/>
                </a:lnTo>
                <a:lnTo>
                  <a:pt x="280289" y="78740"/>
                </a:lnTo>
                <a:lnTo>
                  <a:pt x="280034" y="73660"/>
                </a:lnTo>
                <a:lnTo>
                  <a:pt x="279146" y="69850"/>
                </a:lnTo>
                <a:lnTo>
                  <a:pt x="276351" y="62230"/>
                </a:lnTo>
                <a:lnTo>
                  <a:pt x="274320" y="59690"/>
                </a:lnTo>
                <a:close/>
              </a:path>
              <a:path w="368300" h="358139">
                <a:moveTo>
                  <a:pt x="310769" y="95250"/>
                </a:moveTo>
                <a:lnTo>
                  <a:pt x="279400" y="127000"/>
                </a:lnTo>
                <a:lnTo>
                  <a:pt x="294684" y="127000"/>
                </a:lnTo>
                <a:lnTo>
                  <a:pt x="318389" y="102870"/>
                </a:lnTo>
                <a:lnTo>
                  <a:pt x="310769" y="95250"/>
                </a:lnTo>
                <a:close/>
              </a:path>
              <a:path w="368300" h="358139">
                <a:moveTo>
                  <a:pt x="260730" y="49530"/>
                </a:moveTo>
                <a:lnTo>
                  <a:pt x="246760" y="49530"/>
                </a:lnTo>
                <a:lnTo>
                  <a:pt x="240156" y="53340"/>
                </a:lnTo>
                <a:lnTo>
                  <a:pt x="234060" y="59690"/>
                </a:lnTo>
                <a:lnTo>
                  <a:pt x="227965" y="64770"/>
                </a:lnTo>
                <a:lnTo>
                  <a:pt x="224663" y="71120"/>
                </a:lnTo>
                <a:lnTo>
                  <a:pt x="223774" y="85090"/>
                </a:lnTo>
                <a:lnTo>
                  <a:pt x="226314" y="91440"/>
                </a:lnTo>
                <a:lnTo>
                  <a:pt x="231775" y="97790"/>
                </a:lnTo>
                <a:lnTo>
                  <a:pt x="240665" y="91440"/>
                </a:lnTo>
                <a:lnTo>
                  <a:pt x="236600" y="86360"/>
                </a:lnTo>
                <a:lnTo>
                  <a:pt x="234696" y="82550"/>
                </a:lnTo>
                <a:lnTo>
                  <a:pt x="234696" y="73660"/>
                </a:lnTo>
                <a:lnTo>
                  <a:pt x="236600" y="69850"/>
                </a:lnTo>
                <a:lnTo>
                  <a:pt x="243967" y="62230"/>
                </a:lnTo>
                <a:lnTo>
                  <a:pt x="247903" y="59690"/>
                </a:lnTo>
                <a:lnTo>
                  <a:pt x="274320" y="59690"/>
                </a:lnTo>
                <a:lnTo>
                  <a:pt x="266700" y="52070"/>
                </a:lnTo>
                <a:lnTo>
                  <a:pt x="260730" y="49530"/>
                </a:lnTo>
                <a:close/>
              </a:path>
              <a:path w="368300" h="358139">
                <a:moveTo>
                  <a:pt x="323850" y="10160"/>
                </a:moveTo>
                <a:lnTo>
                  <a:pt x="306197" y="10160"/>
                </a:lnTo>
                <a:lnTo>
                  <a:pt x="309879" y="11430"/>
                </a:lnTo>
                <a:lnTo>
                  <a:pt x="313054" y="15240"/>
                </a:lnTo>
                <a:lnTo>
                  <a:pt x="315975" y="17780"/>
                </a:lnTo>
                <a:lnTo>
                  <a:pt x="318007" y="22860"/>
                </a:lnTo>
                <a:lnTo>
                  <a:pt x="318897" y="27940"/>
                </a:lnTo>
                <a:lnTo>
                  <a:pt x="319351" y="33020"/>
                </a:lnTo>
                <a:lnTo>
                  <a:pt x="319266" y="41910"/>
                </a:lnTo>
                <a:lnTo>
                  <a:pt x="319022" y="46990"/>
                </a:lnTo>
                <a:lnTo>
                  <a:pt x="318262" y="55880"/>
                </a:lnTo>
                <a:lnTo>
                  <a:pt x="317500" y="63500"/>
                </a:lnTo>
                <a:lnTo>
                  <a:pt x="317373" y="72390"/>
                </a:lnTo>
                <a:lnTo>
                  <a:pt x="317753" y="76200"/>
                </a:lnTo>
                <a:lnTo>
                  <a:pt x="318134" y="81280"/>
                </a:lnTo>
                <a:lnTo>
                  <a:pt x="319277" y="85090"/>
                </a:lnTo>
                <a:lnTo>
                  <a:pt x="321055" y="90170"/>
                </a:lnTo>
                <a:lnTo>
                  <a:pt x="322072" y="91440"/>
                </a:lnTo>
                <a:lnTo>
                  <a:pt x="323596" y="93980"/>
                </a:lnTo>
                <a:lnTo>
                  <a:pt x="325627" y="96520"/>
                </a:lnTo>
                <a:lnTo>
                  <a:pt x="344285" y="77470"/>
                </a:lnTo>
                <a:lnTo>
                  <a:pt x="328929" y="77470"/>
                </a:lnTo>
                <a:lnTo>
                  <a:pt x="328422" y="74930"/>
                </a:lnTo>
                <a:lnTo>
                  <a:pt x="328041" y="72390"/>
                </a:lnTo>
                <a:lnTo>
                  <a:pt x="327914" y="67310"/>
                </a:lnTo>
                <a:lnTo>
                  <a:pt x="328295" y="60960"/>
                </a:lnTo>
                <a:lnTo>
                  <a:pt x="329056" y="53340"/>
                </a:lnTo>
                <a:lnTo>
                  <a:pt x="329946" y="41910"/>
                </a:lnTo>
                <a:lnTo>
                  <a:pt x="330157" y="35560"/>
                </a:lnTo>
                <a:lnTo>
                  <a:pt x="330136" y="33020"/>
                </a:lnTo>
                <a:lnTo>
                  <a:pt x="329946" y="29210"/>
                </a:lnTo>
                <a:lnTo>
                  <a:pt x="329565" y="24130"/>
                </a:lnTo>
                <a:lnTo>
                  <a:pt x="328675" y="20320"/>
                </a:lnTo>
                <a:lnTo>
                  <a:pt x="325881" y="12700"/>
                </a:lnTo>
                <a:lnTo>
                  <a:pt x="323850" y="10160"/>
                </a:lnTo>
                <a:close/>
              </a:path>
              <a:path w="368300" h="358139">
                <a:moveTo>
                  <a:pt x="360299" y="45720"/>
                </a:moveTo>
                <a:lnTo>
                  <a:pt x="328929" y="77470"/>
                </a:lnTo>
                <a:lnTo>
                  <a:pt x="344285" y="77470"/>
                </a:lnTo>
                <a:lnTo>
                  <a:pt x="367919" y="53340"/>
                </a:lnTo>
                <a:lnTo>
                  <a:pt x="360299" y="45720"/>
                </a:lnTo>
                <a:close/>
              </a:path>
              <a:path w="368300" h="358139">
                <a:moveTo>
                  <a:pt x="310260" y="0"/>
                </a:moveTo>
                <a:lnTo>
                  <a:pt x="296291" y="0"/>
                </a:lnTo>
                <a:lnTo>
                  <a:pt x="289687" y="3810"/>
                </a:lnTo>
                <a:lnTo>
                  <a:pt x="277495" y="15240"/>
                </a:lnTo>
                <a:lnTo>
                  <a:pt x="274193" y="21590"/>
                </a:lnTo>
                <a:lnTo>
                  <a:pt x="273812" y="29210"/>
                </a:lnTo>
                <a:lnTo>
                  <a:pt x="273303" y="35560"/>
                </a:lnTo>
                <a:lnTo>
                  <a:pt x="275844" y="41910"/>
                </a:lnTo>
                <a:lnTo>
                  <a:pt x="281304" y="48260"/>
                </a:lnTo>
                <a:lnTo>
                  <a:pt x="290195" y="41910"/>
                </a:lnTo>
                <a:lnTo>
                  <a:pt x="286257" y="36830"/>
                </a:lnTo>
                <a:lnTo>
                  <a:pt x="284225" y="33020"/>
                </a:lnTo>
                <a:lnTo>
                  <a:pt x="284225" y="24130"/>
                </a:lnTo>
                <a:lnTo>
                  <a:pt x="286130" y="20320"/>
                </a:lnTo>
                <a:lnTo>
                  <a:pt x="293497" y="12700"/>
                </a:lnTo>
                <a:lnTo>
                  <a:pt x="297433" y="10160"/>
                </a:lnTo>
                <a:lnTo>
                  <a:pt x="323850" y="10160"/>
                </a:lnTo>
                <a:lnTo>
                  <a:pt x="316229" y="2540"/>
                </a:lnTo>
                <a:lnTo>
                  <a:pt x="310260" y="0"/>
                </a:lnTo>
                <a:close/>
              </a:path>
            </a:pathLst>
          </a:custGeom>
          <a:solidFill>
            <a:srgbClr val="585858"/>
          </a:solidFill>
        </p:spPr>
        <p:txBody>
          <a:bodyPr wrap="square" lIns="0" tIns="0" rIns="0" bIns="0" rtlCol="0"/>
          <a:lstStyle/>
          <a:p>
            <a:endParaRPr sz="2149"/>
          </a:p>
        </p:txBody>
      </p:sp>
      <p:sp>
        <p:nvSpPr>
          <p:cNvPr id="55" name="object 55"/>
          <p:cNvSpPr/>
          <p:nvPr/>
        </p:nvSpPr>
        <p:spPr>
          <a:xfrm>
            <a:off x="8440148" y="5070777"/>
            <a:ext cx="368045" cy="357892"/>
          </a:xfrm>
          <a:custGeom>
            <a:avLst/>
            <a:gdLst/>
            <a:ahLst/>
            <a:cxnLst/>
            <a:rect l="l" t="t" r="r" b="b"/>
            <a:pathLst>
              <a:path w="368300" h="358139">
                <a:moveTo>
                  <a:pt x="32003" y="276860"/>
                </a:moveTo>
                <a:lnTo>
                  <a:pt x="23494" y="276860"/>
                </a:lnTo>
                <a:lnTo>
                  <a:pt x="15620" y="279400"/>
                </a:lnTo>
                <a:lnTo>
                  <a:pt x="11810" y="280670"/>
                </a:lnTo>
                <a:lnTo>
                  <a:pt x="3809" y="289560"/>
                </a:lnTo>
                <a:lnTo>
                  <a:pt x="1142" y="294640"/>
                </a:lnTo>
                <a:lnTo>
                  <a:pt x="0" y="306070"/>
                </a:lnTo>
                <a:lnTo>
                  <a:pt x="1269" y="311150"/>
                </a:lnTo>
                <a:lnTo>
                  <a:pt x="20319" y="337820"/>
                </a:lnTo>
                <a:lnTo>
                  <a:pt x="29057" y="346710"/>
                </a:lnTo>
                <a:lnTo>
                  <a:pt x="37353" y="351790"/>
                </a:lnTo>
                <a:lnTo>
                  <a:pt x="45198" y="355600"/>
                </a:lnTo>
                <a:lnTo>
                  <a:pt x="52577" y="358140"/>
                </a:lnTo>
                <a:lnTo>
                  <a:pt x="60578" y="358140"/>
                </a:lnTo>
                <a:lnTo>
                  <a:pt x="67690" y="355600"/>
                </a:lnTo>
                <a:lnTo>
                  <a:pt x="73786" y="350520"/>
                </a:lnTo>
                <a:lnTo>
                  <a:pt x="76136" y="347980"/>
                </a:lnTo>
                <a:lnTo>
                  <a:pt x="52958" y="347980"/>
                </a:lnTo>
                <a:lnTo>
                  <a:pt x="48127" y="345440"/>
                </a:lnTo>
                <a:lnTo>
                  <a:pt x="42402" y="342900"/>
                </a:lnTo>
                <a:lnTo>
                  <a:pt x="35796" y="336550"/>
                </a:lnTo>
                <a:lnTo>
                  <a:pt x="28320" y="330200"/>
                </a:lnTo>
                <a:lnTo>
                  <a:pt x="9905" y="299720"/>
                </a:lnTo>
                <a:lnTo>
                  <a:pt x="11302" y="294640"/>
                </a:lnTo>
                <a:lnTo>
                  <a:pt x="18541" y="287020"/>
                </a:lnTo>
                <a:lnTo>
                  <a:pt x="23367" y="285750"/>
                </a:lnTo>
                <a:lnTo>
                  <a:pt x="50164" y="285750"/>
                </a:lnTo>
                <a:lnTo>
                  <a:pt x="45465" y="283210"/>
                </a:lnTo>
                <a:lnTo>
                  <a:pt x="40766" y="279400"/>
                </a:lnTo>
                <a:lnTo>
                  <a:pt x="36194" y="278130"/>
                </a:lnTo>
                <a:lnTo>
                  <a:pt x="32003" y="276860"/>
                </a:lnTo>
                <a:close/>
              </a:path>
              <a:path w="368300" h="358139">
                <a:moveTo>
                  <a:pt x="50164" y="285750"/>
                </a:moveTo>
                <a:lnTo>
                  <a:pt x="23367" y="285750"/>
                </a:lnTo>
                <a:lnTo>
                  <a:pt x="29209" y="287020"/>
                </a:lnTo>
                <a:lnTo>
                  <a:pt x="34115" y="288290"/>
                </a:lnTo>
                <a:lnTo>
                  <a:pt x="66135" y="318770"/>
                </a:lnTo>
                <a:lnTo>
                  <a:pt x="72262" y="335280"/>
                </a:lnTo>
                <a:lnTo>
                  <a:pt x="70992" y="340360"/>
                </a:lnTo>
                <a:lnTo>
                  <a:pt x="67309" y="342900"/>
                </a:lnTo>
                <a:lnTo>
                  <a:pt x="63753" y="346710"/>
                </a:lnTo>
                <a:lnTo>
                  <a:pt x="58927" y="347980"/>
                </a:lnTo>
                <a:lnTo>
                  <a:pt x="76136" y="347980"/>
                </a:lnTo>
                <a:lnTo>
                  <a:pt x="78485" y="345440"/>
                </a:lnTo>
                <a:lnTo>
                  <a:pt x="81152" y="340360"/>
                </a:lnTo>
                <a:lnTo>
                  <a:pt x="82168" y="328930"/>
                </a:lnTo>
                <a:lnTo>
                  <a:pt x="81025" y="322580"/>
                </a:lnTo>
                <a:lnTo>
                  <a:pt x="77850" y="317500"/>
                </a:lnTo>
                <a:lnTo>
                  <a:pt x="75138" y="312420"/>
                </a:lnTo>
                <a:lnTo>
                  <a:pt x="71580" y="307340"/>
                </a:lnTo>
                <a:lnTo>
                  <a:pt x="67188" y="302260"/>
                </a:lnTo>
                <a:lnTo>
                  <a:pt x="61975" y="295910"/>
                </a:lnTo>
                <a:lnTo>
                  <a:pt x="55625" y="289560"/>
                </a:lnTo>
                <a:lnTo>
                  <a:pt x="50164" y="285750"/>
                </a:lnTo>
                <a:close/>
              </a:path>
              <a:path w="368300" h="358139">
                <a:moveTo>
                  <a:pt x="86613" y="273050"/>
                </a:moveTo>
                <a:lnTo>
                  <a:pt x="78739" y="273050"/>
                </a:lnTo>
                <a:lnTo>
                  <a:pt x="75945" y="278130"/>
                </a:lnTo>
                <a:lnTo>
                  <a:pt x="74802" y="283210"/>
                </a:lnTo>
                <a:lnTo>
                  <a:pt x="75564" y="288290"/>
                </a:lnTo>
                <a:lnTo>
                  <a:pt x="76200" y="293370"/>
                </a:lnTo>
                <a:lnTo>
                  <a:pt x="78612" y="297180"/>
                </a:lnTo>
                <a:lnTo>
                  <a:pt x="88391" y="307340"/>
                </a:lnTo>
                <a:lnTo>
                  <a:pt x="94995" y="309880"/>
                </a:lnTo>
                <a:lnTo>
                  <a:pt x="110235" y="309880"/>
                </a:lnTo>
                <a:lnTo>
                  <a:pt x="117220" y="306070"/>
                </a:lnTo>
                <a:lnTo>
                  <a:pt x="123570" y="299720"/>
                </a:lnTo>
                <a:lnTo>
                  <a:pt x="102234" y="299720"/>
                </a:lnTo>
                <a:lnTo>
                  <a:pt x="95884" y="297180"/>
                </a:lnTo>
                <a:lnTo>
                  <a:pt x="93217" y="295910"/>
                </a:lnTo>
                <a:lnTo>
                  <a:pt x="90931" y="293370"/>
                </a:lnTo>
                <a:lnTo>
                  <a:pt x="87249" y="289560"/>
                </a:lnTo>
                <a:lnTo>
                  <a:pt x="85470" y="285750"/>
                </a:lnTo>
                <a:lnTo>
                  <a:pt x="85343" y="275590"/>
                </a:lnTo>
                <a:lnTo>
                  <a:pt x="86613" y="273050"/>
                </a:lnTo>
                <a:close/>
              </a:path>
              <a:path w="368300" h="358139">
                <a:moveTo>
                  <a:pt x="127158" y="261620"/>
                </a:moveTo>
                <a:lnTo>
                  <a:pt x="109092" y="261620"/>
                </a:lnTo>
                <a:lnTo>
                  <a:pt x="113537" y="264160"/>
                </a:lnTo>
                <a:lnTo>
                  <a:pt x="117220" y="267970"/>
                </a:lnTo>
                <a:lnTo>
                  <a:pt x="121030" y="271780"/>
                </a:lnTo>
                <a:lnTo>
                  <a:pt x="122808" y="275590"/>
                </a:lnTo>
                <a:lnTo>
                  <a:pt x="122808" y="285750"/>
                </a:lnTo>
                <a:lnTo>
                  <a:pt x="120903" y="289560"/>
                </a:lnTo>
                <a:lnTo>
                  <a:pt x="114680" y="295910"/>
                </a:lnTo>
                <a:lnTo>
                  <a:pt x="111886" y="298450"/>
                </a:lnTo>
                <a:lnTo>
                  <a:pt x="108584" y="298450"/>
                </a:lnTo>
                <a:lnTo>
                  <a:pt x="105409" y="299720"/>
                </a:lnTo>
                <a:lnTo>
                  <a:pt x="123570" y="299720"/>
                </a:lnTo>
                <a:lnTo>
                  <a:pt x="129793" y="293370"/>
                </a:lnTo>
                <a:lnTo>
                  <a:pt x="133095" y="287020"/>
                </a:lnTo>
                <a:lnTo>
                  <a:pt x="133350" y="271780"/>
                </a:lnTo>
                <a:lnTo>
                  <a:pt x="130682" y="265430"/>
                </a:lnTo>
                <a:lnTo>
                  <a:pt x="127158" y="261620"/>
                </a:lnTo>
                <a:close/>
              </a:path>
              <a:path w="368300" h="358139">
                <a:moveTo>
                  <a:pt x="83057" y="226060"/>
                </a:moveTo>
                <a:lnTo>
                  <a:pt x="69723" y="226060"/>
                </a:lnTo>
                <a:lnTo>
                  <a:pt x="63626" y="229870"/>
                </a:lnTo>
                <a:lnTo>
                  <a:pt x="52450" y="241300"/>
                </a:lnTo>
                <a:lnTo>
                  <a:pt x="49529" y="246380"/>
                </a:lnTo>
                <a:lnTo>
                  <a:pt x="49275" y="260350"/>
                </a:lnTo>
                <a:lnTo>
                  <a:pt x="51434" y="265430"/>
                </a:lnTo>
                <a:lnTo>
                  <a:pt x="59181" y="273050"/>
                </a:lnTo>
                <a:lnTo>
                  <a:pt x="62610" y="274320"/>
                </a:lnTo>
                <a:lnTo>
                  <a:pt x="70230" y="275590"/>
                </a:lnTo>
                <a:lnTo>
                  <a:pt x="74294" y="275590"/>
                </a:lnTo>
                <a:lnTo>
                  <a:pt x="78739" y="273050"/>
                </a:lnTo>
                <a:lnTo>
                  <a:pt x="86613" y="273050"/>
                </a:lnTo>
                <a:lnTo>
                  <a:pt x="87249" y="271780"/>
                </a:lnTo>
                <a:lnTo>
                  <a:pt x="92244" y="266700"/>
                </a:lnTo>
                <a:lnTo>
                  <a:pt x="70357" y="266700"/>
                </a:lnTo>
                <a:lnTo>
                  <a:pt x="66928" y="264160"/>
                </a:lnTo>
                <a:lnTo>
                  <a:pt x="63880" y="261620"/>
                </a:lnTo>
                <a:lnTo>
                  <a:pt x="61213" y="259080"/>
                </a:lnTo>
                <a:lnTo>
                  <a:pt x="59943" y="255270"/>
                </a:lnTo>
                <a:lnTo>
                  <a:pt x="60070" y="247650"/>
                </a:lnTo>
                <a:lnTo>
                  <a:pt x="61594" y="243840"/>
                </a:lnTo>
                <a:lnTo>
                  <a:pt x="64515" y="241300"/>
                </a:lnTo>
                <a:lnTo>
                  <a:pt x="67563" y="238760"/>
                </a:lnTo>
                <a:lnTo>
                  <a:pt x="70992" y="237490"/>
                </a:lnTo>
                <a:lnTo>
                  <a:pt x="74929" y="237490"/>
                </a:lnTo>
                <a:lnTo>
                  <a:pt x="78866" y="236220"/>
                </a:lnTo>
                <a:lnTo>
                  <a:pt x="96265" y="236220"/>
                </a:lnTo>
                <a:lnTo>
                  <a:pt x="88645" y="228600"/>
                </a:lnTo>
                <a:lnTo>
                  <a:pt x="83057" y="226060"/>
                </a:lnTo>
                <a:close/>
              </a:path>
              <a:path w="368300" h="358139">
                <a:moveTo>
                  <a:pt x="108076" y="182880"/>
                </a:moveTo>
                <a:lnTo>
                  <a:pt x="101853" y="189230"/>
                </a:lnTo>
                <a:lnTo>
                  <a:pt x="149478" y="274320"/>
                </a:lnTo>
                <a:lnTo>
                  <a:pt x="155828" y="267970"/>
                </a:lnTo>
                <a:lnTo>
                  <a:pt x="108076" y="182880"/>
                </a:lnTo>
                <a:close/>
              </a:path>
              <a:path w="368300" h="358139">
                <a:moveTo>
                  <a:pt x="96265" y="236220"/>
                </a:moveTo>
                <a:lnTo>
                  <a:pt x="78866" y="236220"/>
                </a:lnTo>
                <a:lnTo>
                  <a:pt x="82295" y="238760"/>
                </a:lnTo>
                <a:lnTo>
                  <a:pt x="85216" y="241300"/>
                </a:lnTo>
                <a:lnTo>
                  <a:pt x="88010" y="243840"/>
                </a:lnTo>
                <a:lnTo>
                  <a:pt x="89407" y="247650"/>
                </a:lnTo>
                <a:lnTo>
                  <a:pt x="89280" y="255270"/>
                </a:lnTo>
                <a:lnTo>
                  <a:pt x="87756" y="257810"/>
                </a:lnTo>
                <a:lnTo>
                  <a:pt x="81660" y="264160"/>
                </a:lnTo>
                <a:lnTo>
                  <a:pt x="78104" y="266700"/>
                </a:lnTo>
                <a:lnTo>
                  <a:pt x="92244" y="266700"/>
                </a:lnTo>
                <a:lnTo>
                  <a:pt x="94741" y="264160"/>
                </a:lnTo>
                <a:lnTo>
                  <a:pt x="99059" y="262890"/>
                </a:lnTo>
                <a:lnTo>
                  <a:pt x="104139" y="262890"/>
                </a:lnTo>
                <a:lnTo>
                  <a:pt x="109092" y="261620"/>
                </a:lnTo>
                <a:lnTo>
                  <a:pt x="127158" y="261620"/>
                </a:lnTo>
                <a:lnTo>
                  <a:pt x="121284" y="255270"/>
                </a:lnTo>
                <a:lnTo>
                  <a:pt x="96774" y="255270"/>
                </a:lnTo>
                <a:lnTo>
                  <a:pt x="98678" y="251460"/>
                </a:lnTo>
                <a:lnTo>
                  <a:pt x="99440" y="247650"/>
                </a:lnTo>
                <a:lnTo>
                  <a:pt x="98170" y="240030"/>
                </a:lnTo>
                <a:lnTo>
                  <a:pt x="96265" y="236220"/>
                </a:lnTo>
                <a:close/>
              </a:path>
              <a:path w="368300" h="358139">
                <a:moveTo>
                  <a:pt x="107060" y="251460"/>
                </a:moveTo>
                <a:lnTo>
                  <a:pt x="101980" y="252730"/>
                </a:lnTo>
                <a:lnTo>
                  <a:pt x="96774" y="255270"/>
                </a:lnTo>
                <a:lnTo>
                  <a:pt x="121284" y="255270"/>
                </a:lnTo>
                <a:lnTo>
                  <a:pt x="116839" y="254000"/>
                </a:lnTo>
                <a:lnTo>
                  <a:pt x="107060" y="251460"/>
                </a:lnTo>
                <a:close/>
              </a:path>
              <a:path w="368300" h="358139">
                <a:moveTo>
                  <a:pt x="174116" y="160020"/>
                </a:moveTo>
                <a:lnTo>
                  <a:pt x="156463" y="160020"/>
                </a:lnTo>
                <a:lnTo>
                  <a:pt x="160147" y="161290"/>
                </a:lnTo>
                <a:lnTo>
                  <a:pt x="166242" y="167640"/>
                </a:lnTo>
                <a:lnTo>
                  <a:pt x="168148" y="172720"/>
                </a:lnTo>
                <a:lnTo>
                  <a:pt x="169036" y="177800"/>
                </a:lnTo>
                <a:lnTo>
                  <a:pt x="169392" y="181610"/>
                </a:lnTo>
                <a:lnTo>
                  <a:pt x="169484" y="191770"/>
                </a:lnTo>
                <a:lnTo>
                  <a:pt x="169269" y="196850"/>
                </a:lnTo>
                <a:lnTo>
                  <a:pt x="168528" y="205740"/>
                </a:lnTo>
                <a:lnTo>
                  <a:pt x="167766" y="213360"/>
                </a:lnTo>
                <a:lnTo>
                  <a:pt x="167639" y="222250"/>
                </a:lnTo>
                <a:lnTo>
                  <a:pt x="168020" y="226060"/>
                </a:lnTo>
                <a:lnTo>
                  <a:pt x="168401" y="231140"/>
                </a:lnTo>
                <a:lnTo>
                  <a:pt x="169544" y="234950"/>
                </a:lnTo>
                <a:lnTo>
                  <a:pt x="171323" y="238760"/>
                </a:lnTo>
                <a:lnTo>
                  <a:pt x="172338" y="241300"/>
                </a:lnTo>
                <a:lnTo>
                  <a:pt x="173862" y="243840"/>
                </a:lnTo>
                <a:lnTo>
                  <a:pt x="175894" y="245110"/>
                </a:lnTo>
                <a:lnTo>
                  <a:pt x="193836" y="227330"/>
                </a:lnTo>
                <a:lnTo>
                  <a:pt x="179197" y="227330"/>
                </a:lnTo>
                <a:lnTo>
                  <a:pt x="178688" y="224790"/>
                </a:lnTo>
                <a:lnTo>
                  <a:pt x="178307" y="222250"/>
                </a:lnTo>
                <a:lnTo>
                  <a:pt x="178180" y="217170"/>
                </a:lnTo>
                <a:lnTo>
                  <a:pt x="178561" y="210820"/>
                </a:lnTo>
                <a:lnTo>
                  <a:pt x="180212" y="191770"/>
                </a:lnTo>
                <a:lnTo>
                  <a:pt x="180424" y="185420"/>
                </a:lnTo>
                <a:lnTo>
                  <a:pt x="180371" y="182880"/>
                </a:lnTo>
                <a:lnTo>
                  <a:pt x="180085" y="179070"/>
                </a:lnTo>
                <a:lnTo>
                  <a:pt x="179831" y="173990"/>
                </a:lnTo>
                <a:lnTo>
                  <a:pt x="178942" y="170180"/>
                </a:lnTo>
                <a:lnTo>
                  <a:pt x="176149" y="162560"/>
                </a:lnTo>
                <a:lnTo>
                  <a:pt x="174116" y="160020"/>
                </a:lnTo>
                <a:close/>
              </a:path>
              <a:path w="368300" h="358139">
                <a:moveTo>
                  <a:pt x="210565" y="195580"/>
                </a:moveTo>
                <a:lnTo>
                  <a:pt x="179197" y="227330"/>
                </a:lnTo>
                <a:lnTo>
                  <a:pt x="193836" y="227330"/>
                </a:lnTo>
                <a:lnTo>
                  <a:pt x="218185" y="203200"/>
                </a:lnTo>
                <a:lnTo>
                  <a:pt x="210565" y="195580"/>
                </a:lnTo>
                <a:close/>
              </a:path>
              <a:path w="368300" h="358139">
                <a:moveTo>
                  <a:pt x="160527" y="149860"/>
                </a:moveTo>
                <a:lnTo>
                  <a:pt x="146557" y="149860"/>
                </a:lnTo>
                <a:lnTo>
                  <a:pt x="139953" y="152400"/>
                </a:lnTo>
                <a:lnTo>
                  <a:pt x="127761" y="165100"/>
                </a:lnTo>
                <a:lnTo>
                  <a:pt x="124459" y="171450"/>
                </a:lnTo>
                <a:lnTo>
                  <a:pt x="124078" y="179070"/>
                </a:lnTo>
                <a:lnTo>
                  <a:pt x="123570" y="185420"/>
                </a:lnTo>
                <a:lnTo>
                  <a:pt x="126110" y="191770"/>
                </a:lnTo>
                <a:lnTo>
                  <a:pt x="131572" y="198120"/>
                </a:lnTo>
                <a:lnTo>
                  <a:pt x="140461" y="191770"/>
                </a:lnTo>
                <a:lnTo>
                  <a:pt x="136525" y="186690"/>
                </a:lnTo>
                <a:lnTo>
                  <a:pt x="134492" y="182880"/>
                </a:lnTo>
                <a:lnTo>
                  <a:pt x="134492" y="173990"/>
                </a:lnTo>
                <a:lnTo>
                  <a:pt x="136398" y="170180"/>
                </a:lnTo>
                <a:lnTo>
                  <a:pt x="143763" y="162560"/>
                </a:lnTo>
                <a:lnTo>
                  <a:pt x="147700" y="160020"/>
                </a:lnTo>
                <a:lnTo>
                  <a:pt x="174116" y="160020"/>
                </a:lnTo>
                <a:lnTo>
                  <a:pt x="166497" y="152400"/>
                </a:lnTo>
                <a:lnTo>
                  <a:pt x="160527" y="149860"/>
                </a:lnTo>
                <a:close/>
              </a:path>
              <a:path w="368300" h="358139">
                <a:moveTo>
                  <a:pt x="202183" y="101600"/>
                </a:moveTo>
                <a:lnTo>
                  <a:pt x="198119" y="101600"/>
                </a:lnTo>
                <a:lnTo>
                  <a:pt x="194182" y="102870"/>
                </a:lnTo>
                <a:lnTo>
                  <a:pt x="190118" y="104140"/>
                </a:lnTo>
                <a:lnTo>
                  <a:pt x="186435" y="106680"/>
                </a:lnTo>
                <a:lnTo>
                  <a:pt x="183006" y="110490"/>
                </a:lnTo>
                <a:lnTo>
                  <a:pt x="178307" y="114300"/>
                </a:lnTo>
                <a:lnTo>
                  <a:pt x="175767" y="119380"/>
                </a:lnTo>
                <a:lnTo>
                  <a:pt x="174625" y="130810"/>
                </a:lnTo>
                <a:lnTo>
                  <a:pt x="175894" y="137160"/>
                </a:lnTo>
                <a:lnTo>
                  <a:pt x="178942" y="143510"/>
                </a:lnTo>
                <a:lnTo>
                  <a:pt x="181655" y="147320"/>
                </a:lnTo>
                <a:lnTo>
                  <a:pt x="185213" y="152400"/>
                </a:lnTo>
                <a:lnTo>
                  <a:pt x="189605" y="157480"/>
                </a:lnTo>
                <a:lnTo>
                  <a:pt x="194817" y="163830"/>
                </a:lnTo>
                <a:lnTo>
                  <a:pt x="203628" y="171450"/>
                </a:lnTo>
                <a:lnTo>
                  <a:pt x="211963" y="177800"/>
                </a:lnTo>
                <a:lnTo>
                  <a:pt x="219821" y="181610"/>
                </a:lnTo>
                <a:lnTo>
                  <a:pt x="227202" y="182880"/>
                </a:lnTo>
                <a:lnTo>
                  <a:pt x="235203" y="184150"/>
                </a:lnTo>
                <a:lnTo>
                  <a:pt x="242188" y="181610"/>
                </a:lnTo>
                <a:lnTo>
                  <a:pt x="249470" y="173990"/>
                </a:lnTo>
                <a:lnTo>
                  <a:pt x="233552" y="173990"/>
                </a:lnTo>
                <a:lnTo>
                  <a:pt x="227583" y="172720"/>
                </a:lnTo>
                <a:lnTo>
                  <a:pt x="222698" y="171450"/>
                </a:lnTo>
                <a:lnTo>
                  <a:pt x="216979" y="167640"/>
                </a:lnTo>
                <a:lnTo>
                  <a:pt x="210403" y="162560"/>
                </a:lnTo>
                <a:lnTo>
                  <a:pt x="202945" y="154940"/>
                </a:lnTo>
                <a:lnTo>
                  <a:pt x="195921" y="148590"/>
                </a:lnTo>
                <a:lnTo>
                  <a:pt x="190658" y="140970"/>
                </a:lnTo>
                <a:lnTo>
                  <a:pt x="187158" y="134620"/>
                </a:lnTo>
                <a:lnTo>
                  <a:pt x="185419" y="129540"/>
                </a:lnTo>
                <a:lnTo>
                  <a:pt x="184403" y="124460"/>
                </a:lnTo>
                <a:lnTo>
                  <a:pt x="185800" y="120650"/>
                </a:lnTo>
                <a:lnTo>
                  <a:pt x="193039" y="113030"/>
                </a:lnTo>
                <a:lnTo>
                  <a:pt x="197865" y="111760"/>
                </a:lnTo>
                <a:lnTo>
                  <a:pt x="226059" y="111760"/>
                </a:lnTo>
                <a:lnTo>
                  <a:pt x="224662" y="110490"/>
                </a:lnTo>
                <a:lnTo>
                  <a:pt x="215264" y="105410"/>
                </a:lnTo>
                <a:lnTo>
                  <a:pt x="202183" y="101600"/>
                </a:lnTo>
                <a:close/>
              </a:path>
              <a:path w="368300" h="358139">
                <a:moveTo>
                  <a:pt x="226059" y="111760"/>
                </a:moveTo>
                <a:lnTo>
                  <a:pt x="197865" y="111760"/>
                </a:lnTo>
                <a:lnTo>
                  <a:pt x="203834" y="113030"/>
                </a:lnTo>
                <a:lnTo>
                  <a:pt x="208720" y="114300"/>
                </a:lnTo>
                <a:lnTo>
                  <a:pt x="240680" y="143510"/>
                </a:lnTo>
                <a:lnTo>
                  <a:pt x="246760" y="160020"/>
                </a:lnTo>
                <a:lnTo>
                  <a:pt x="245490" y="165100"/>
                </a:lnTo>
                <a:lnTo>
                  <a:pt x="238251" y="172720"/>
                </a:lnTo>
                <a:lnTo>
                  <a:pt x="233552" y="173990"/>
                </a:lnTo>
                <a:lnTo>
                  <a:pt x="249470" y="173990"/>
                </a:lnTo>
                <a:lnTo>
                  <a:pt x="253110" y="170180"/>
                </a:lnTo>
                <a:lnTo>
                  <a:pt x="255650" y="165100"/>
                </a:lnTo>
                <a:lnTo>
                  <a:pt x="256285" y="160020"/>
                </a:lnTo>
                <a:lnTo>
                  <a:pt x="256793" y="154940"/>
                </a:lnTo>
                <a:lnTo>
                  <a:pt x="255524" y="148590"/>
                </a:lnTo>
                <a:lnTo>
                  <a:pt x="236600" y="121920"/>
                </a:lnTo>
                <a:lnTo>
                  <a:pt x="230250" y="115570"/>
                </a:lnTo>
                <a:lnTo>
                  <a:pt x="226059" y="111760"/>
                </a:lnTo>
                <a:close/>
              </a:path>
              <a:path w="368300" h="358139">
                <a:moveTo>
                  <a:pt x="274319" y="59690"/>
                </a:moveTo>
                <a:lnTo>
                  <a:pt x="256666" y="59690"/>
                </a:lnTo>
                <a:lnTo>
                  <a:pt x="260476" y="60960"/>
                </a:lnTo>
                <a:lnTo>
                  <a:pt x="263525" y="64770"/>
                </a:lnTo>
                <a:lnTo>
                  <a:pt x="269736" y="91440"/>
                </a:lnTo>
                <a:lnTo>
                  <a:pt x="269492" y="96520"/>
                </a:lnTo>
                <a:lnTo>
                  <a:pt x="268731" y="105410"/>
                </a:lnTo>
                <a:lnTo>
                  <a:pt x="267969" y="113030"/>
                </a:lnTo>
                <a:lnTo>
                  <a:pt x="267842" y="121920"/>
                </a:lnTo>
                <a:lnTo>
                  <a:pt x="268224" y="125730"/>
                </a:lnTo>
                <a:lnTo>
                  <a:pt x="268604" y="130810"/>
                </a:lnTo>
                <a:lnTo>
                  <a:pt x="269748" y="135890"/>
                </a:lnTo>
                <a:lnTo>
                  <a:pt x="271525" y="139700"/>
                </a:lnTo>
                <a:lnTo>
                  <a:pt x="272541" y="142240"/>
                </a:lnTo>
                <a:lnTo>
                  <a:pt x="274065" y="143510"/>
                </a:lnTo>
                <a:lnTo>
                  <a:pt x="276098" y="146050"/>
                </a:lnTo>
                <a:lnTo>
                  <a:pt x="294755" y="127000"/>
                </a:lnTo>
                <a:lnTo>
                  <a:pt x="279400" y="127000"/>
                </a:lnTo>
                <a:lnTo>
                  <a:pt x="278891" y="124460"/>
                </a:lnTo>
                <a:lnTo>
                  <a:pt x="278510" y="121920"/>
                </a:lnTo>
                <a:lnTo>
                  <a:pt x="278612" y="113030"/>
                </a:lnTo>
                <a:lnTo>
                  <a:pt x="278764" y="110490"/>
                </a:lnTo>
                <a:lnTo>
                  <a:pt x="279526" y="102870"/>
                </a:lnTo>
                <a:lnTo>
                  <a:pt x="280415" y="91440"/>
                </a:lnTo>
                <a:lnTo>
                  <a:pt x="280627" y="85090"/>
                </a:lnTo>
                <a:lnTo>
                  <a:pt x="280542" y="81280"/>
                </a:lnTo>
                <a:lnTo>
                  <a:pt x="280415" y="78740"/>
                </a:lnTo>
                <a:lnTo>
                  <a:pt x="280034" y="73660"/>
                </a:lnTo>
                <a:lnTo>
                  <a:pt x="279145" y="69850"/>
                </a:lnTo>
                <a:lnTo>
                  <a:pt x="276351" y="62230"/>
                </a:lnTo>
                <a:lnTo>
                  <a:pt x="274319" y="59690"/>
                </a:lnTo>
                <a:close/>
              </a:path>
              <a:path w="368300" h="358139">
                <a:moveTo>
                  <a:pt x="310768" y="95250"/>
                </a:moveTo>
                <a:lnTo>
                  <a:pt x="279400" y="127000"/>
                </a:lnTo>
                <a:lnTo>
                  <a:pt x="294755" y="127000"/>
                </a:lnTo>
                <a:lnTo>
                  <a:pt x="318388" y="102870"/>
                </a:lnTo>
                <a:lnTo>
                  <a:pt x="310768" y="95250"/>
                </a:lnTo>
                <a:close/>
              </a:path>
              <a:path w="368300" h="358139">
                <a:moveTo>
                  <a:pt x="260730" y="49530"/>
                </a:moveTo>
                <a:lnTo>
                  <a:pt x="246760" y="49530"/>
                </a:lnTo>
                <a:lnTo>
                  <a:pt x="240156" y="53340"/>
                </a:lnTo>
                <a:lnTo>
                  <a:pt x="234060" y="59690"/>
                </a:lnTo>
                <a:lnTo>
                  <a:pt x="227964" y="64770"/>
                </a:lnTo>
                <a:lnTo>
                  <a:pt x="224662" y="71120"/>
                </a:lnTo>
                <a:lnTo>
                  <a:pt x="224281" y="78740"/>
                </a:lnTo>
                <a:lnTo>
                  <a:pt x="223774" y="85090"/>
                </a:lnTo>
                <a:lnTo>
                  <a:pt x="226313" y="91440"/>
                </a:lnTo>
                <a:lnTo>
                  <a:pt x="231775" y="97790"/>
                </a:lnTo>
                <a:lnTo>
                  <a:pt x="240664" y="91440"/>
                </a:lnTo>
                <a:lnTo>
                  <a:pt x="236727" y="86360"/>
                </a:lnTo>
                <a:lnTo>
                  <a:pt x="234695" y="82550"/>
                </a:lnTo>
                <a:lnTo>
                  <a:pt x="234695" y="73660"/>
                </a:lnTo>
                <a:lnTo>
                  <a:pt x="236600" y="69850"/>
                </a:lnTo>
                <a:lnTo>
                  <a:pt x="243966" y="62230"/>
                </a:lnTo>
                <a:lnTo>
                  <a:pt x="247903" y="59690"/>
                </a:lnTo>
                <a:lnTo>
                  <a:pt x="274319" y="59690"/>
                </a:lnTo>
                <a:lnTo>
                  <a:pt x="266700" y="52070"/>
                </a:lnTo>
                <a:lnTo>
                  <a:pt x="260730" y="49530"/>
                </a:lnTo>
                <a:close/>
              </a:path>
              <a:path w="368300" h="358139">
                <a:moveTo>
                  <a:pt x="323976" y="10160"/>
                </a:moveTo>
                <a:lnTo>
                  <a:pt x="306197" y="10160"/>
                </a:lnTo>
                <a:lnTo>
                  <a:pt x="310006" y="11430"/>
                </a:lnTo>
                <a:lnTo>
                  <a:pt x="316102" y="17780"/>
                </a:lnTo>
                <a:lnTo>
                  <a:pt x="318007" y="22860"/>
                </a:lnTo>
                <a:lnTo>
                  <a:pt x="318897" y="27940"/>
                </a:lnTo>
                <a:lnTo>
                  <a:pt x="319353" y="33020"/>
                </a:lnTo>
                <a:lnTo>
                  <a:pt x="319295" y="41910"/>
                </a:lnTo>
                <a:lnTo>
                  <a:pt x="319075" y="46990"/>
                </a:lnTo>
                <a:lnTo>
                  <a:pt x="318388" y="55880"/>
                </a:lnTo>
                <a:lnTo>
                  <a:pt x="317500" y="63500"/>
                </a:lnTo>
                <a:lnTo>
                  <a:pt x="317468" y="72390"/>
                </a:lnTo>
                <a:lnTo>
                  <a:pt x="318134" y="81280"/>
                </a:lnTo>
                <a:lnTo>
                  <a:pt x="319277" y="85090"/>
                </a:lnTo>
                <a:lnTo>
                  <a:pt x="321055" y="90170"/>
                </a:lnTo>
                <a:lnTo>
                  <a:pt x="322199" y="91440"/>
                </a:lnTo>
                <a:lnTo>
                  <a:pt x="323723" y="93980"/>
                </a:lnTo>
                <a:lnTo>
                  <a:pt x="325627" y="96520"/>
                </a:lnTo>
                <a:lnTo>
                  <a:pt x="344285" y="77470"/>
                </a:lnTo>
                <a:lnTo>
                  <a:pt x="329056" y="77470"/>
                </a:lnTo>
                <a:lnTo>
                  <a:pt x="328422" y="74930"/>
                </a:lnTo>
                <a:lnTo>
                  <a:pt x="328167" y="72390"/>
                </a:lnTo>
                <a:lnTo>
                  <a:pt x="328294" y="60960"/>
                </a:lnTo>
                <a:lnTo>
                  <a:pt x="329056" y="53340"/>
                </a:lnTo>
                <a:lnTo>
                  <a:pt x="329945" y="41910"/>
                </a:lnTo>
                <a:lnTo>
                  <a:pt x="330115" y="36830"/>
                </a:lnTo>
                <a:lnTo>
                  <a:pt x="330136" y="33020"/>
                </a:lnTo>
                <a:lnTo>
                  <a:pt x="329691" y="24130"/>
                </a:lnTo>
                <a:lnTo>
                  <a:pt x="328802" y="20320"/>
                </a:lnTo>
                <a:lnTo>
                  <a:pt x="327278" y="16510"/>
                </a:lnTo>
                <a:lnTo>
                  <a:pt x="325881" y="12700"/>
                </a:lnTo>
                <a:lnTo>
                  <a:pt x="323976" y="10160"/>
                </a:lnTo>
                <a:close/>
              </a:path>
              <a:path w="368300" h="358139">
                <a:moveTo>
                  <a:pt x="360425" y="45720"/>
                </a:moveTo>
                <a:lnTo>
                  <a:pt x="329056" y="77470"/>
                </a:lnTo>
                <a:lnTo>
                  <a:pt x="344285" y="77470"/>
                </a:lnTo>
                <a:lnTo>
                  <a:pt x="367918" y="53340"/>
                </a:lnTo>
                <a:lnTo>
                  <a:pt x="360425" y="45720"/>
                </a:lnTo>
                <a:close/>
              </a:path>
              <a:path w="368300" h="358139">
                <a:moveTo>
                  <a:pt x="310260" y="0"/>
                </a:moveTo>
                <a:lnTo>
                  <a:pt x="296290" y="0"/>
                </a:lnTo>
                <a:lnTo>
                  <a:pt x="289813" y="3810"/>
                </a:lnTo>
                <a:lnTo>
                  <a:pt x="283590" y="8890"/>
                </a:lnTo>
                <a:lnTo>
                  <a:pt x="277494" y="15240"/>
                </a:lnTo>
                <a:lnTo>
                  <a:pt x="274319" y="21590"/>
                </a:lnTo>
                <a:lnTo>
                  <a:pt x="273303" y="35560"/>
                </a:lnTo>
                <a:lnTo>
                  <a:pt x="275843" y="41910"/>
                </a:lnTo>
                <a:lnTo>
                  <a:pt x="281304" y="48260"/>
                </a:lnTo>
                <a:lnTo>
                  <a:pt x="290322" y="41910"/>
                </a:lnTo>
                <a:lnTo>
                  <a:pt x="286257" y="36830"/>
                </a:lnTo>
                <a:lnTo>
                  <a:pt x="284225" y="33020"/>
                </a:lnTo>
                <a:lnTo>
                  <a:pt x="284225" y="24130"/>
                </a:lnTo>
                <a:lnTo>
                  <a:pt x="286130" y="20320"/>
                </a:lnTo>
                <a:lnTo>
                  <a:pt x="293497" y="12700"/>
                </a:lnTo>
                <a:lnTo>
                  <a:pt x="297560" y="10160"/>
                </a:lnTo>
                <a:lnTo>
                  <a:pt x="323976" y="10160"/>
                </a:lnTo>
                <a:lnTo>
                  <a:pt x="321309" y="7620"/>
                </a:lnTo>
                <a:lnTo>
                  <a:pt x="316356" y="2540"/>
                </a:lnTo>
                <a:lnTo>
                  <a:pt x="310260" y="0"/>
                </a:lnTo>
                <a:close/>
              </a:path>
            </a:pathLst>
          </a:custGeom>
          <a:solidFill>
            <a:srgbClr val="585858"/>
          </a:solidFill>
        </p:spPr>
        <p:txBody>
          <a:bodyPr wrap="square" lIns="0" tIns="0" rIns="0" bIns="0" rtlCol="0"/>
          <a:lstStyle/>
          <a:p>
            <a:endParaRPr sz="2149"/>
          </a:p>
        </p:txBody>
      </p:sp>
      <p:sp>
        <p:nvSpPr>
          <p:cNvPr id="56" name="object 56"/>
          <p:cNvSpPr/>
          <p:nvPr/>
        </p:nvSpPr>
        <p:spPr>
          <a:xfrm>
            <a:off x="9009504" y="5033743"/>
            <a:ext cx="368045" cy="357892"/>
          </a:xfrm>
          <a:custGeom>
            <a:avLst/>
            <a:gdLst/>
            <a:ahLst/>
            <a:cxnLst/>
            <a:rect l="l" t="t" r="r" b="b"/>
            <a:pathLst>
              <a:path w="368300" h="358139">
                <a:moveTo>
                  <a:pt x="27559" y="276860"/>
                </a:moveTo>
                <a:lnTo>
                  <a:pt x="23495" y="276860"/>
                </a:lnTo>
                <a:lnTo>
                  <a:pt x="19431" y="278130"/>
                </a:lnTo>
                <a:lnTo>
                  <a:pt x="0" y="306070"/>
                </a:lnTo>
                <a:lnTo>
                  <a:pt x="1143" y="311150"/>
                </a:lnTo>
                <a:lnTo>
                  <a:pt x="20193" y="337820"/>
                </a:lnTo>
                <a:lnTo>
                  <a:pt x="29003" y="346710"/>
                </a:lnTo>
                <a:lnTo>
                  <a:pt x="37338" y="351790"/>
                </a:lnTo>
                <a:lnTo>
                  <a:pt x="45196" y="355600"/>
                </a:lnTo>
                <a:lnTo>
                  <a:pt x="52577" y="358140"/>
                </a:lnTo>
                <a:lnTo>
                  <a:pt x="60451" y="358140"/>
                </a:lnTo>
                <a:lnTo>
                  <a:pt x="67564" y="355600"/>
                </a:lnTo>
                <a:lnTo>
                  <a:pt x="73787" y="350520"/>
                </a:lnTo>
                <a:lnTo>
                  <a:pt x="76073" y="347980"/>
                </a:lnTo>
                <a:lnTo>
                  <a:pt x="52959" y="347980"/>
                </a:lnTo>
                <a:lnTo>
                  <a:pt x="48055" y="345440"/>
                </a:lnTo>
                <a:lnTo>
                  <a:pt x="42306" y="342900"/>
                </a:lnTo>
                <a:lnTo>
                  <a:pt x="35724" y="336550"/>
                </a:lnTo>
                <a:lnTo>
                  <a:pt x="28321" y="330200"/>
                </a:lnTo>
                <a:lnTo>
                  <a:pt x="9778" y="299720"/>
                </a:lnTo>
                <a:lnTo>
                  <a:pt x="11175" y="294640"/>
                </a:lnTo>
                <a:lnTo>
                  <a:pt x="18415" y="287020"/>
                </a:lnTo>
                <a:lnTo>
                  <a:pt x="23241" y="285750"/>
                </a:lnTo>
                <a:lnTo>
                  <a:pt x="50038" y="285750"/>
                </a:lnTo>
                <a:lnTo>
                  <a:pt x="45339" y="283210"/>
                </a:lnTo>
                <a:lnTo>
                  <a:pt x="40640" y="279400"/>
                </a:lnTo>
                <a:lnTo>
                  <a:pt x="36195" y="278130"/>
                </a:lnTo>
                <a:lnTo>
                  <a:pt x="27559" y="276860"/>
                </a:lnTo>
                <a:close/>
              </a:path>
              <a:path w="368300" h="358139">
                <a:moveTo>
                  <a:pt x="50038" y="285750"/>
                </a:moveTo>
                <a:lnTo>
                  <a:pt x="23241" y="285750"/>
                </a:lnTo>
                <a:lnTo>
                  <a:pt x="29210" y="287020"/>
                </a:lnTo>
                <a:lnTo>
                  <a:pt x="34041" y="288290"/>
                </a:lnTo>
                <a:lnTo>
                  <a:pt x="66055" y="318770"/>
                </a:lnTo>
                <a:lnTo>
                  <a:pt x="72136" y="335280"/>
                </a:lnTo>
                <a:lnTo>
                  <a:pt x="70866" y="340360"/>
                </a:lnTo>
                <a:lnTo>
                  <a:pt x="67310" y="342900"/>
                </a:lnTo>
                <a:lnTo>
                  <a:pt x="63626" y="346710"/>
                </a:lnTo>
                <a:lnTo>
                  <a:pt x="58927" y="347980"/>
                </a:lnTo>
                <a:lnTo>
                  <a:pt x="76073" y="347980"/>
                </a:lnTo>
                <a:lnTo>
                  <a:pt x="78359" y="345440"/>
                </a:lnTo>
                <a:lnTo>
                  <a:pt x="81025" y="340360"/>
                </a:lnTo>
                <a:lnTo>
                  <a:pt x="81534" y="334010"/>
                </a:lnTo>
                <a:lnTo>
                  <a:pt x="82169" y="328930"/>
                </a:lnTo>
                <a:lnTo>
                  <a:pt x="80899" y="322580"/>
                </a:lnTo>
                <a:lnTo>
                  <a:pt x="77850" y="317500"/>
                </a:lnTo>
                <a:lnTo>
                  <a:pt x="75138" y="312420"/>
                </a:lnTo>
                <a:lnTo>
                  <a:pt x="71580" y="307340"/>
                </a:lnTo>
                <a:lnTo>
                  <a:pt x="67188" y="302260"/>
                </a:lnTo>
                <a:lnTo>
                  <a:pt x="61975" y="295910"/>
                </a:lnTo>
                <a:lnTo>
                  <a:pt x="55625" y="289560"/>
                </a:lnTo>
                <a:lnTo>
                  <a:pt x="50038" y="285750"/>
                </a:lnTo>
                <a:close/>
              </a:path>
              <a:path w="368300" h="358139">
                <a:moveTo>
                  <a:pt x="94615" y="295910"/>
                </a:moveTo>
                <a:lnTo>
                  <a:pt x="87757" y="304800"/>
                </a:lnTo>
                <a:lnTo>
                  <a:pt x="93345" y="308610"/>
                </a:lnTo>
                <a:lnTo>
                  <a:pt x="99187" y="311150"/>
                </a:lnTo>
                <a:lnTo>
                  <a:pt x="111125" y="309880"/>
                </a:lnTo>
                <a:lnTo>
                  <a:pt x="116586" y="307340"/>
                </a:lnTo>
                <a:lnTo>
                  <a:pt x="121539" y="302260"/>
                </a:lnTo>
                <a:lnTo>
                  <a:pt x="123951" y="299720"/>
                </a:lnTo>
                <a:lnTo>
                  <a:pt x="102616" y="299720"/>
                </a:lnTo>
                <a:lnTo>
                  <a:pt x="98806" y="298450"/>
                </a:lnTo>
                <a:lnTo>
                  <a:pt x="94615" y="295910"/>
                </a:lnTo>
                <a:close/>
              </a:path>
              <a:path w="368300" h="358139">
                <a:moveTo>
                  <a:pt x="119512" y="255270"/>
                </a:moveTo>
                <a:lnTo>
                  <a:pt x="105410" y="255270"/>
                </a:lnTo>
                <a:lnTo>
                  <a:pt x="106172" y="256540"/>
                </a:lnTo>
                <a:lnTo>
                  <a:pt x="110363" y="260350"/>
                </a:lnTo>
                <a:lnTo>
                  <a:pt x="113157" y="264160"/>
                </a:lnTo>
                <a:lnTo>
                  <a:pt x="115443" y="267970"/>
                </a:lnTo>
                <a:lnTo>
                  <a:pt x="117856" y="271780"/>
                </a:lnTo>
                <a:lnTo>
                  <a:pt x="119380" y="275590"/>
                </a:lnTo>
                <a:lnTo>
                  <a:pt x="120015" y="278130"/>
                </a:lnTo>
                <a:lnTo>
                  <a:pt x="120776" y="281940"/>
                </a:lnTo>
                <a:lnTo>
                  <a:pt x="120776" y="284480"/>
                </a:lnTo>
                <a:lnTo>
                  <a:pt x="119252" y="290830"/>
                </a:lnTo>
                <a:lnTo>
                  <a:pt x="117728" y="293370"/>
                </a:lnTo>
                <a:lnTo>
                  <a:pt x="112522" y="298450"/>
                </a:lnTo>
                <a:lnTo>
                  <a:pt x="109347" y="299720"/>
                </a:lnTo>
                <a:lnTo>
                  <a:pt x="123951" y="299720"/>
                </a:lnTo>
                <a:lnTo>
                  <a:pt x="126365" y="297180"/>
                </a:lnTo>
                <a:lnTo>
                  <a:pt x="129159" y="292100"/>
                </a:lnTo>
                <a:lnTo>
                  <a:pt x="130175" y="285750"/>
                </a:lnTo>
                <a:lnTo>
                  <a:pt x="131064" y="279400"/>
                </a:lnTo>
                <a:lnTo>
                  <a:pt x="130048" y="273050"/>
                </a:lnTo>
                <a:lnTo>
                  <a:pt x="127000" y="266700"/>
                </a:lnTo>
                <a:lnTo>
                  <a:pt x="124217" y="261620"/>
                </a:lnTo>
                <a:lnTo>
                  <a:pt x="119512" y="255270"/>
                </a:lnTo>
                <a:close/>
              </a:path>
              <a:path w="368300" h="358139">
                <a:moveTo>
                  <a:pt x="77597" y="226060"/>
                </a:moveTo>
                <a:lnTo>
                  <a:pt x="66294" y="228600"/>
                </a:lnTo>
                <a:lnTo>
                  <a:pt x="61341" y="231140"/>
                </a:lnTo>
                <a:lnTo>
                  <a:pt x="51435" y="241300"/>
                </a:lnTo>
                <a:lnTo>
                  <a:pt x="48641" y="247650"/>
                </a:lnTo>
                <a:lnTo>
                  <a:pt x="48895" y="264160"/>
                </a:lnTo>
                <a:lnTo>
                  <a:pt x="52197" y="270510"/>
                </a:lnTo>
                <a:lnTo>
                  <a:pt x="58674" y="276860"/>
                </a:lnTo>
                <a:lnTo>
                  <a:pt x="64897" y="283210"/>
                </a:lnTo>
                <a:lnTo>
                  <a:pt x="71882" y="287020"/>
                </a:lnTo>
                <a:lnTo>
                  <a:pt x="86868" y="287020"/>
                </a:lnTo>
                <a:lnTo>
                  <a:pt x="93345" y="284480"/>
                </a:lnTo>
                <a:lnTo>
                  <a:pt x="98551" y="279400"/>
                </a:lnTo>
                <a:lnTo>
                  <a:pt x="101726" y="276860"/>
                </a:lnTo>
                <a:lnTo>
                  <a:pt x="102446" y="275590"/>
                </a:lnTo>
                <a:lnTo>
                  <a:pt x="75565" y="275590"/>
                </a:lnTo>
                <a:lnTo>
                  <a:pt x="71120" y="274320"/>
                </a:lnTo>
                <a:lnTo>
                  <a:pt x="62484" y="265430"/>
                </a:lnTo>
                <a:lnTo>
                  <a:pt x="60071" y="260350"/>
                </a:lnTo>
                <a:lnTo>
                  <a:pt x="59563" y="248920"/>
                </a:lnTo>
                <a:lnTo>
                  <a:pt x="61214" y="245110"/>
                </a:lnTo>
                <a:lnTo>
                  <a:pt x="68072" y="237490"/>
                </a:lnTo>
                <a:lnTo>
                  <a:pt x="72263" y="236220"/>
                </a:lnTo>
                <a:lnTo>
                  <a:pt x="100381" y="236220"/>
                </a:lnTo>
                <a:lnTo>
                  <a:pt x="99044" y="234950"/>
                </a:lnTo>
                <a:lnTo>
                  <a:pt x="94053" y="231140"/>
                </a:lnTo>
                <a:lnTo>
                  <a:pt x="89408" y="229870"/>
                </a:lnTo>
                <a:lnTo>
                  <a:pt x="83439" y="227330"/>
                </a:lnTo>
                <a:lnTo>
                  <a:pt x="77597" y="226060"/>
                </a:lnTo>
                <a:close/>
              </a:path>
              <a:path w="368300" h="358139">
                <a:moveTo>
                  <a:pt x="100381" y="236220"/>
                </a:moveTo>
                <a:lnTo>
                  <a:pt x="82296" y="236220"/>
                </a:lnTo>
                <a:lnTo>
                  <a:pt x="87122" y="238760"/>
                </a:lnTo>
                <a:lnTo>
                  <a:pt x="91694" y="243840"/>
                </a:lnTo>
                <a:lnTo>
                  <a:pt x="96139" y="247650"/>
                </a:lnTo>
                <a:lnTo>
                  <a:pt x="98551" y="252730"/>
                </a:lnTo>
                <a:lnTo>
                  <a:pt x="98678" y="257810"/>
                </a:lnTo>
                <a:lnTo>
                  <a:pt x="98933" y="262890"/>
                </a:lnTo>
                <a:lnTo>
                  <a:pt x="97155" y="266700"/>
                </a:lnTo>
                <a:lnTo>
                  <a:pt x="89916" y="274320"/>
                </a:lnTo>
                <a:lnTo>
                  <a:pt x="85598" y="275590"/>
                </a:lnTo>
                <a:lnTo>
                  <a:pt x="102446" y="275590"/>
                </a:lnTo>
                <a:lnTo>
                  <a:pt x="103886" y="273050"/>
                </a:lnTo>
                <a:lnTo>
                  <a:pt x="105028" y="267970"/>
                </a:lnTo>
                <a:lnTo>
                  <a:pt x="106299" y="264160"/>
                </a:lnTo>
                <a:lnTo>
                  <a:pt x="106425" y="260350"/>
                </a:lnTo>
                <a:lnTo>
                  <a:pt x="105410" y="255270"/>
                </a:lnTo>
                <a:lnTo>
                  <a:pt x="119512" y="255270"/>
                </a:lnTo>
                <a:lnTo>
                  <a:pt x="115748" y="250190"/>
                </a:lnTo>
                <a:lnTo>
                  <a:pt x="110109" y="245110"/>
                </a:lnTo>
                <a:lnTo>
                  <a:pt x="104392" y="240030"/>
                </a:lnTo>
                <a:lnTo>
                  <a:pt x="100381" y="236220"/>
                </a:lnTo>
                <a:close/>
              </a:path>
              <a:path w="368300" h="358139">
                <a:moveTo>
                  <a:pt x="107950" y="182880"/>
                </a:moveTo>
                <a:lnTo>
                  <a:pt x="101726" y="189230"/>
                </a:lnTo>
                <a:lnTo>
                  <a:pt x="149351" y="274320"/>
                </a:lnTo>
                <a:lnTo>
                  <a:pt x="155701" y="267970"/>
                </a:lnTo>
                <a:lnTo>
                  <a:pt x="107950" y="182880"/>
                </a:lnTo>
                <a:close/>
              </a:path>
              <a:path w="368300" h="358139">
                <a:moveTo>
                  <a:pt x="173990" y="160020"/>
                </a:moveTo>
                <a:lnTo>
                  <a:pt x="156337" y="160020"/>
                </a:lnTo>
                <a:lnTo>
                  <a:pt x="160147" y="161290"/>
                </a:lnTo>
                <a:lnTo>
                  <a:pt x="163195" y="165100"/>
                </a:lnTo>
                <a:lnTo>
                  <a:pt x="169435" y="191770"/>
                </a:lnTo>
                <a:lnTo>
                  <a:pt x="169215" y="196850"/>
                </a:lnTo>
                <a:lnTo>
                  <a:pt x="168528" y="205740"/>
                </a:lnTo>
                <a:lnTo>
                  <a:pt x="167640" y="213360"/>
                </a:lnTo>
                <a:lnTo>
                  <a:pt x="167608" y="222250"/>
                </a:lnTo>
                <a:lnTo>
                  <a:pt x="168275" y="231140"/>
                </a:lnTo>
                <a:lnTo>
                  <a:pt x="169418" y="234950"/>
                </a:lnTo>
                <a:lnTo>
                  <a:pt x="171196" y="238760"/>
                </a:lnTo>
                <a:lnTo>
                  <a:pt x="172339" y="241300"/>
                </a:lnTo>
                <a:lnTo>
                  <a:pt x="173863" y="243840"/>
                </a:lnTo>
                <a:lnTo>
                  <a:pt x="175768" y="245110"/>
                </a:lnTo>
                <a:lnTo>
                  <a:pt x="193709" y="227330"/>
                </a:lnTo>
                <a:lnTo>
                  <a:pt x="179070" y="227330"/>
                </a:lnTo>
                <a:lnTo>
                  <a:pt x="178562" y="224790"/>
                </a:lnTo>
                <a:lnTo>
                  <a:pt x="178308" y="222250"/>
                </a:lnTo>
                <a:lnTo>
                  <a:pt x="178053" y="217170"/>
                </a:lnTo>
                <a:lnTo>
                  <a:pt x="178435" y="210820"/>
                </a:lnTo>
                <a:lnTo>
                  <a:pt x="180086" y="191770"/>
                </a:lnTo>
                <a:lnTo>
                  <a:pt x="180297" y="185420"/>
                </a:lnTo>
                <a:lnTo>
                  <a:pt x="177419" y="166370"/>
                </a:lnTo>
                <a:lnTo>
                  <a:pt x="176022" y="162560"/>
                </a:lnTo>
                <a:lnTo>
                  <a:pt x="173990" y="160020"/>
                </a:lnTo>
                <a:close/>
              </a:path>
              <a:path w="368300" h="358139">
                <a:moveTo>
                  <a:pt x="210566" y="195580"/>
                </a:moveTo>
                <a:lnTo>
                  <a:pt x="179070" y="227330"/>
                </a:lnTo>
                <a:lnTo>
                  <a:pt x="193709" y="227330"/>
                </a:lnTo>
                <a:lnTo>
                  <a:pt x="218059" y="203200"/>
                </a:lnTo>
                <a:lnTo>
                  <a:pt x="210566" y="195580"/>
                </a:lnTo>
                <a:close/>
              </a:path>
              <a:path w="368300" h="358139">
                <a:moveTo>
                  <a:pt x="160400" y="149860"/>
                </a:moveTo>
                <a:lnTo>
                  <a:pt x="146431" y="149860"/>
                </a:lnTo>
                <a:lnTo>
                  <a:pt x="139953" y="152400"/>
                </a:lnTo>
                <a:lnTo>
                  <a:pt x="127635" y="165100"/>
                </a:lnTo>
                <a:lnTo>
                  <a:pt x="124460" y="171450"/>
                </a:lnTo>
                <a:lnTo>
                  <a:pt x="123444" y="185420"/>
                </a:lnTo>
                <a:lnTo>
                  <a:pt x="125984" y="191770"/>
                </a:lnTo>
                <a:lnTo>
                  <a:pt x="131445" y="198120"/>
                </a:lnTo>
                <a:lnTo>
                  <a:pt x="140335" y="191770"/>
                </a:lnTo>
                <a:lnTo>
                  <a:pt x="136398" y="186690"/>
                </a:lnTo>
                <a:lnTo>
                  <a:pt x="134366" y="182880"/>
                </a:lnTo>
                <a:lnTo>
                  <a:pt x="134366" y="173990"/>
                </a:lnTo>
                <a:lnTo>
                  <a:pt x="136271" y="170180"/>
                </a:lnTo>
                <a:lnTo>
                  <a:pt x="143637" y="162560"/>
                </a:lnTo>
                <a:lnTo>
                  <a:pt x="147700" y="160020"/>
                </a:lnTo>
                <a:lnTo>
                  <a:pt x="173990" y="160020"/>
                </a:lnTo>
                <a:lnTo>
                  <a:pt x="171450" y="157480"/>
                </a:lnTo>
                <a:lnTo>
                  <a:pt x="166497" y="152400"/>
                </a:lnTo>
                <a:lnTo>
                  <a:pt x="160400" y="149860"/>
                </a:lnTo>
                <a:close/>
              </a:path>
              <a:path w="368300" h="358139">
                <a:moveTo>
                  <a:pt x="202184" y="101600"/>
                </a:moveTo>
                <a:lnTo>
                  <a:pt x="197993" y="101600"/>
                </a:lnTo>
                <a:lnTo>
                  <a:pt x="190119" y="104140"/>
                </a:lnTo>
                <a:lnTo>
                  <a:pt x="186309" y="106680"/>
                </a:lnTo>
                <a:lnTo>
                  <a:pt x="182880" y="110490"/>
                </a:lnTo>
                <a:lnTo>
                  <a:pt x="178308" y="114300"/>
                </a:lnTo>
                <a:lnTo>
                  <a:pt x="175641" y="119380"/>
                </a:lnTo>
                <a:lnTo>
                  <a:pt x="175133" y="125730"/>
                </a:lnTo>
                <a:lnTo>
                  <a:pt x="174498" y="130810"/>
                </a:lnTo>
                <a:lnTo>
                  <a:pt x="175768" y="137160"/>
                </a:lnTo>
                <a:lnTo>
                  <a:pt x="178816" y="143510"/>
                </a:lnTo>
                <a:lnTo>
                  <a:pt x="181530" y="147320"/>
                </a:lnTo>
                <a:lnTo>
                  <a:pt x="185102" y="152400"/>
                </a:lnTo>
                <a:lnTo>
                  <a:pt x="189531" y="157480"/>
                </a:lnTo>
                <a:lnTo>
                  <a:pt x="194818" y="163830"/>
                </a:lnTo>
                <a:lnTo>
                  <a:pt x="203555" y="171450"/>
                </a:lnTo>
                <a:lnTo>
                  <a:pt x="211851" y="177800"/>
                </a:lnTo>
                <a:lnTo>
                  <a:pt x="219696" y="181610"/>
                </a:lnTo>
                <a:lnTo>
                  <a:pt x="227075" y="182880"/>
                </a:lnTo>
                <a:lnTo>
                  <a:pt x="235076" y="184150"/>
                </a:lnTo>
                <a:lnTo>
                  <a:pt x="242189" y="181610"/>
                </a:lnTo>
                <a:lnTo>
                  <a:pt x="248285" y="175260"/>
                </a:lnTo>
                <a:lnTo>
                  <a:pt x="249459" y="173990"/>
                </a:lnTo>
                <a:lnTo>
                  <a:pt x="233425" y="173990"/>
                </a:lnTo>
                <a:lnTo>
                  <a:pt x="227457" y="172720"/>
                </a:lnTo>
                <a:lnTo>
                  <a:pt x="222625" y="171450"/>
                </a:lnTo>
                <a:lnTo>
                  <a:pt x="216900" y="167640"/>
                </a:lnTo>
                <a:lnTo>
                  <a:pt x="210294" y="162560"/>
                </a:lnTo>
                <a:lnTo>
                  <a:pt x="202819" y="154940"/>
                </a:lnTo>
                <a:lnTo>
                  <a:pt x="195794" y="148590"/>
                </a:lnTo>
                <a:lnTo>
                  <a:pt x="190531" y="140970"/>
                </a:lnTo>
                <a:lnTo>
                  <a:pt x="187031" y="134620"/>
                </a:lnTo>
                <a:lnTo>
                  <a:pt x="185293" y="129540"/>
                </a:lnTo>
                <a:lnTo>
                  <a:pt x="184403" y="124460"/>
                </a:lnTo>
                <a:lnTo>
                  <a:pt x="185800" y="120650"/>
                </a:lnTo>
                <a:lnTo>
                  <a:pt x="189357" y="116840"/>
                </a:lnTo>
                <a:lnTo>
                  <a:pt x="193040" y="113030"/>
                </a:lnTo>
                <a:lnTo>
                  <a:pt x="197866" y="111760"/>
                </a:lnTo>
                <a:lnTo>
                  <a:pt x="226028" y="111760"/>
                </a:lnTo>
                <a:lnTo>
                  <a:pt x="224663" y="110490"/>
                </a:lnTo>
                <a:lnTo>
                  <a:pt x="215265" y="105410"/>
                </a:lnTo>
                <a:lnTo>
                  <a:pt x="210693" y="104140"/>
                </a:lnTo>
                <a:lnTo>
                  <a:pt x="202184" y="101600"/>
                </a:lnTo>
                <a:close/>
              </a:path>
              <a:path w="368300" h="358139">
                <a:moveTo>
                  <a:pt x="226028" y="111760"/>
                </a:moveTo>
                <a:lnTo>
                  <a:pt x="197866" y="111760"/>
                </a:lnTo>
                <a:lnTo>
                  <a:pt x="203708" y="113030"/>
                </a:lnTo>
                <a:lnTo>
                  <a:pt x="208613" y="114300"/>
                </a:lnTo>
                <a:lnTo>
                  <a:pt x="240633" y="143510"/>
                </a:lnTo>
                <a:lnTo>
                  <a:pt x="246761" y="160020"/>
                </a:lnTo>
                <a:lnTo>
                  <a:pt x="245491" y="165100"/>
                </a:lnTo>
                <a:lnTo>
                  <a:pt x="241808" y="168910"/>
                </a:lnTo>
                <a:lnTo>
                  <a:pt x="238251" y="172720"/>
                </a:lnTo>
                <a:lnTo>
                  <a:pt x="233425" y="173990"/>
                </a:lnTo>
                <a:lnTo>
                  <a:pt x="249459" y="173990"/>
                </a:lnTo>
                <a:lnTo>
                  <a:pt x="252984" y="170180"/>
                </a:lnTo>
                <a:lnTo>
                  <a:pt x="255650" y="165100"/>
                </a:lnTo>
                <a:lnTo>
                  <a:pt x="256667" y="154940"/>
                </a:lnTo>
                <a:lnTo>
                  <a:pt x="255524" y="148590"/>
                </a:lnTo>
                <a:lnTo>
                  <a:pt x="236474" y="121920"/>
                </a:lnTo>
                <a:lnTo>
                  <a:pt x="230124" y="115570"/>
                </a:lnTo>
                <a:lnTo>
                  <a:pt x="226028" y="111760"/>
                </a:lnTo>
                <a:close/>
              </a:path>
              <a:path w="368300" h="358139">
                <a:moveTo>
                  <a:pt x="274320" y="59690"/>
                </a:moveTo>
                <a:lnTo>
                  <a:pt x="256540" y="59690"/>
                </a:lnTo>
                <a:lnTo>
                  <a:pt x="260350" y="60960"/>
                </a:lnTo>
                <a:lnTo>
                  <a:pt x="263398" y="64770"/>
                </a:lnTo>
                <a:lnTo>
                  <a:pt x="269687" y="91440"/>
                </a:lnTo>
                <a:lnTo>
                  <a:pt x="269472" y="96520"/>
                </a:lnTo>
                <a:lnTo>
                  <a:pt x="268732" y="105410"/>
                </a:lnTo>
                <a:lnTo>
                  <a:pt x="267843" y="113030"/>
                </a:lnTo>
                <a:lnTo>
                  <a:pt x="267811" y="121920"/>
                </a:lnTo>
                <a:lnTo>
                  <a:pt x="268477" y="130810"/>
                </a:lnTo>
                <a:lnTo>
                  <a:pt x="269621" y="135890"/>
                </a:lnTo>
                <a:lnTo>
                  <a:pt x="271399" y="139700"/>
                </a:lnTo>
                <a:lnTo>
                  <a:pt x="272542" y="142240"/>
                </a:lnTo>
                <a:lnTo>
                  <a:pt x="274066" y="143510"/>
                </a:lnTo>
                <a:lnTo>
                  <a:pt x="275971" y="146050"/>
                </a:lnTo>
                <a:lnTo>
                  <a:pt x="294628" y="127000"/>
                </a:lnTo>
                <a:lnTo>
                  <a:pt x="279400" y="127000"/>
                </a:lnTo>
                <a:lnTo>
                  <a:pt x="278765" y="124460"/>
                </a:lnTo>
                <a:lnTo>
                  <a:pt x="278511" y="121920"/>
                </a:lnTo>
                <a:lnTo>
                  <a:pt x="278638" y="110490"/>
                </a:lnTo>
                <a:lnTo>
                  <a:pt x="279400" y="102870"/>
                </a:lnTo>
                <a:lnTo>
                  <a:pt x="280289" y="91440"/>
                </a:lnTo>
                <a:lnTo>
                  <a:pt x="280500" y="85090"/>
                </a:lnTo>
                <a:lnTo>
                  <a:pt x="280416" y="81280"/>
                </a:lnTo>
                <a:lnTo>
                  <a:pt x="280035" y="73660"/>
                </a:lnTo>
                <a:lnTo>
                  <a:pt x="279146" y="69850"/>
                </a:lnTo>
                <a:lnTo>
                  <a:pt x="277749" y="66040"/>
                </a:lnTo>
                <a:lnTo>
                  <a:pt x="276225" y="62230"/>
                </a:lnTo>
                <a:lnTo>
                  <a:pt x="274320" y="59690"/>
                </a:lnTo>
                <a:close/>
              </a:path>
              <a:path w="368300" h="358139">
                <a:moveTo>
                  <a:pt x="310769" y="95250"/>
                </a:moveTo>
                <a:lnTo>
                  <a:pt x="279400" y="127000"/>
                </a:lnTo>
                <a:lnTo>
                  <a:pt x="294628" y="127000"/>
                </a:lnTo>
                <a:lnTo>
                  <a:pt x="318262" y="102870"/>
                </a:lnTo>
                <a:lnTo>
                  <a:pt x="310769" y="95250"/>
                </a:lnTo>
                <a:close/>
              </a:path>
              <a:path w="368300" h="358139">
                <a:moveTo>
                  <a:pt x="260603" y="49530"/>
                </a:moveTo>
                <a:lnTo>
                  <a:pt x="246634" y="49530"/>
                </a:lnTo>
                <a:lnTo>
                  <a:pt x="240157" y="53340"/>
                </a:lnTo>
                <a:lnTo>
                  <a:pt x="227838" y="64770"/>
                </a:lnTo>
                <a:lnTo>
                  <a:pt x="224663" y="71120"/>
                </a:lnTo>
                <a:lnTo>
                  <a:pt x="223774" y="85090"/>
                </a:lnTo>
                <a:lnTo>
                  <a:pt x="226187" y="91440"/>
                </a:lnTo>
                <a:lnTo>
                  <a:pt x="231648" y="97790"/>
                </a:lnTo>
                <a:lnTo>
                  <a:pt x="240665" y="91440"/>
                </a:lnTo>
                <a:lnTo>
                  <a:pt x="236600" y="86360"/>
                </a:lnTo>
                <a:lnTo>
                  <a:pt x="234569" y="82550"/>
                </a:lnTo>
                <a:lnTo>
                  <a:pt x="234569" y="73660"/>
                </a:lnTo>
                <a:lnTo>
                  <a:pt x="236474" y="69850"/>
                </a:lnTo>
                <a:lnTo>
                  <a:pt x="243840" y="62230"/>
                </a:lnTo>
                <a:lnTo>
                  <a:pt x="247903" y="59690"/>
                </a:lnTo>
                <a:lnTo>
                  <a:pt x="274320" y="59690"/>
                </a:lnTo>
                <a:lnTo>
                  <a:pt x="266700" y="52070"/>
                </a:lnTo>
                <a:lnTo>
                  <a:pt x="260603" y="49530"/>
                </a:lnTo>
                <a:close/>
              </a:path>
              <a:path w="368300" h="358139">
                <a:moveTo>
                  <a:pt x="323850" y="10160"/>
                </a:moveTo>
                <a:lnTo>
                  <a:pt x="306197" y="10160"/>
                </a:lnTo>
                <a:lnTo>
                  <a:pt x="309880" y="11430"/>
                </a:lnTo>
                <a:lnTo>
                  <a:pt x="313055" y="15240"/>
                </a:lnTo>
                <a:lnTo>
                  <a:pt x="315975" y="17780"/>
                </a:lnTo>
                <a:lnTo>
                  <a:pt x="317881" y="22860"/>
                </a:lnTo>
                <a:lnTo>
                  <a:pt x="318770" y="27940"/>
                </a:lnTo>
                <a:lnTo>
                  <a:pt x="319244" y="33020"/>
                </a:lnTo>
                <a:lnTo>
                  <a:pt x="319217" y="41910"/>
                </a:lnTo>
                <a:lnTo>
                  <a:pt x="319002" y="46990"/>
                </a:lnTo>
                <a:lnTo>
                  <a:pt x="318262" y="55880"/>
                </a:lnTo>
                <a:lnTo>
                  <a:pt x="317500" y="63500"/>
                </a:lnTo>
                <a:lnTo>
                  <a:pt x="317457" y="64770"/>
                </a:lnTo>
                <a:lnTo>
                  <a:pt x="322072" y="91440"/>
                </a:lnTo>
                <a:lnTo>
                  <a:pt x="323596" y="93980"/>
                </a:lnTo>
                <a:lnTo>
                  <a:pt x="325500" y="96520"/>
                </a:lnTo>
                <a:lnTo>
                  <a:pt x="344214" y="77470"/>
                </a:lnTo>
                <a:lnTo>
                  <a:pt x="328930" y="77470"/>
                </a:lnTo>
                <a:lnTo>
                  <a:pt x="328422" y="74930"/>
                </a:lnTo>
                <a:lnTo>
                  <a:pt x="328041" y="72390"/>
                </a:lnTo>
                <a:lnTo>
                  <a:pt x="328142" y="63500"/>
                </a:lnTo>
                <a:lnTo>
                  <a:pt x="328295" y="60960"/>
                </a:lnTo>
                <a:lnTo>
                  <a:pt x="329057" y="53340"/>
                </a:lnTo>
                <a:lnTo>
                  <a:pt x="329819" y="41910"/>
                </a:lnTo>
                <a:lnTo>
                  <a:pt x="330073" y="36830"/>
                </a:lnTo>
                <a:lnTo>
                  <a:pt x="330104" y="33020"/>
                </a:lnTo>
                <a:lnTo>
                  <a:pt x="329819" y="29210"/>
                </a:lnTo>
                <a:lnTo>
                  <a:pt x="329565" y="24130"/>
                </a:lnTo>
                <a:lnTo>
                  <a:pt x="328675" y="20320"/>
                </a:lnTo>
                <a:lnTo>
                  <a:pt x="325882" y="12700"/>
                </a:lnTo>
                <a:lnTo>
                  <a:pt x="323850" y="10160"/>
                </a:lnTo>
                <a:close/>
              </a:path>
              <a:path w="368300" h="358139">
                <a:moveTo>
                  <a:pt x="360299" y="45720"/>
                </a:moveTo>
                <a:lnTo>
                  <a:pt x="328930" y="77470"/>
                </a:lnTo>
                <a:lnTo>
                  <a:pt x="344214" y="77470"/>
                </a:lnTo>
                <a:lnTo>
                  <a:pt x="367919" y="53340"/>
                </a:lnTo>
                <a:lnTo>
                  <a:pt x="360299" y="45720"/>
                </a:lnTo>
                <a:close/>
              </a:path>
              <a:path w="368300" h="358139">
                <a:moveTo>
                  <a:pt x="310261" y="0"/>
                </a:moveTo>
                <a:lnTo>
                  <a:pt x="296291" y="0"/>
                </a:lnTo>
                <a:lnTo>
                  <a:pt x="289687" y="3810"/>
                </a:lnTo>
                <a:lnTo>
                  <a:pt x="277495" y="15240"/>
                </a:lnTo>
                <a:lnTo>
                  <a:pt x="274193" y="21590"/>
                </a:lnTo>
                <a:lnTo>
                  <a:pt x="273685" y="29210"/>
                </a:lnTo>
                <a:lnTo>
                  <a:pt x="273303" y="35560"/>
                </a:lnTo>
                <a:lnTo>
                  <a:pt x="275844" y="41910"/>
                </a:lnTo>
                <a:lnTo>
                  <a:pt x="281305" y="48260"/>
                </a:lnTo>
                <a:lnTo>
                  <a:pt x="290195" y="41910"/>
                </a:lnTo>
                <a:lnTo>
                  <a:pt x="286131" y="36830"/>
                </a:lnTo>
                <a:lnTo>
                  <a:pt x="284225" y="33020"/>
                </a:lnTo>
                <a:lnTo>
                  <a:pt x="284225" y="24130"/>
                </a:lnTo>
                <a:lnTo>
                  <a:pt x="286131" y="20320"/>
                </a:lnTo>
                <a:lnTo>
                  <a:pt x="293497" y="12700"/>
                </a:lnTo>
                <a:lnTo>
                  <a:pt x="297434" y="10160"/>
                </a:lnTo>
                <a:lnTo>
                  <a:pt x="323850" y="10160"/>
                </a:lnTo>
                <a:lnTo>
                  <a:pt x="316230" y="2540"/>
                </a:lnTo>
                <a:lnTo>
                  <a:pt x="310261" y="0"/>
                </a:lnTo>
                <a:close/>
              </a:path>
            </a:pathLst>
          </a:custGeom>
          <a:solidFill>
            <a:srgbClr val="585858"/>
          </a:solidFill>
        </p:spPr>
        <p:txBody>
          <a:bodyPr wrap="square" lIns="0" tIns="0" rIns="0" bIns="0" rtlCol="0"/>
          <a:lstStyle/>
          <a:p>
            <a:endParaRPr sz="2149"/>
          </a:p>
        </p:txBody>
      </p:sp>
      <p:sp>
        <p:nvSpPr>
          <p:cNvPr id="57" name="object 57"/>
          <p:cNvSpPr/>
          <p:nvPr/>
        </p:nvSpPr>
        <p:spPr>
          <a:xfrm>
            <a:off x="9514714" y="5070142"/>
            <a:ext cx="358527" cy="347739"/>
          </a:xfrm>
          <a:custGeom>
            <a:avLst/>
            <a:gdLst/>
            <a:ahLst/>
            <a:cxnLst/>
            <a:rect l="l" t="t" r="r" b="b"/>
            <a:pathLst>
              <a:path w="358775" h="347979">
                <a:moveTo>
                  <a:pt x="29342" y="298449"/>
                </a:moveTo>
                <a:lnTo>
                  <a:pt x="13843" y="298449"/>
                </a:lnTo>
                <a:lnTo>
                  <a:pt x="63880" y="347979"/>
                </a:lnTo>
                <a:lnTo>
                  <a:pt x="71754" y="340359"/>
                </a:lnTo>
                <a:lnTo>
                  <a:pt x="29342" y="298449"/>
                </a:lnTo>
                <a:close/>
              </a:path>
              <a:path w="358775" h="347979">
                <a:moveTo>
                  <a:pt x="7493" y="276859"/>
                </a:moveTo>
                <a:lnTo>
                  <a:pt x="2413" y="281939"/>
                </a:lnTo>
                <a:lnTo>
                  <a:pt x="3809" y="285749"/>
                </a:lnTo>
                <a:lnTo>
                  <a:pt x="4318" y="290829"/>
                </a:lnTo>
                <a:lnTo>
                  <a:pt x="3936" y="297179"/>
                </a:lnTo>
                <a:lnTo>
                  <a:pt x="3682" y="303529"/>
                </a:lnTo>
                <a:lnTo>
                  <a:pt x="2285" y="309879"/>
                </a:lnTo>
                <a:lnTo>
                  <a:pt x="0" y="316229"/>
                </a:lnTo>
                <a:lnTo>
                  <a:pt x="7620" y="323849"/>
                </a:lnTo>
                <a:lnTo>
                  <a:pt x="9144" y="320039"/>
                </a:lnTo>
                <a:lnTo>
                  <a:pt x="10541" y="316229"/>
                </a:lnTo>
                <a:lnTo>
                  <a:pt x="13080" y="306069"/>
                </a:lnTo>
                <a:lnTo>
                  <a:pt x="13716" y="302259"/>
                </a:lnTo>
                <a:lnTo>
                  <a:pt x="13843" y="298449"/>
                </a:lnTo>
                <a:lnTo>
                  <a:pt x="29342" y="298449"/>
                </a:lnTo>
                <a:lnTo>
                  <a:pt x="7493" y="276859"/>
                </a:lnTo>
                <a:close/>
              </a:path>
              <a:path w="358775" h="347979">
                <a:moveTo>
                  <a:pt x="67564" y="227329"/>
                </a:moveTo>
                <a:lnTo>
                  <a:pt x="63373" y="227329"/>
                </a:lnTo>
                <a:lnTo>
                  <a:pt x="55499" y="229869"/>
                </a:lnTo>
                <a:lnTo>
                  <a:pt x="51816" y="232409"/>
                </a:lnTo>
                <a:lnTo>
                  <a:pt x="48259" y="236219"/>
                </a:lnTo>
                <a:lnTo>
                  <a:pt x="43688" y="240029"/>
                </a:lnTo>
                <a:lnTo>
                  <a:pt x="41021" y="245109"/>
                </a:lnTo>
                <a:lnTo>
                  <a:pt x="40513" y="251459"/>
                </a:lnTo>
                <a:lnTo>
                  <a:pt x="39877" y="256539"/>
                </a:lnTo>
                <a:lnTo>
                  <a:pt x="41148" y="262889"/>
                </a:lnTo>
                <a:lnTo>
                  <a:pt x="44196" y="269239"/>
                </a:lnTo>
                <a:lnTo>
                  <a:pt x="46910" y="273049"/>
                </a:lnTo>
                <a:lnTo>
                  <a:pt x="50482" y="278129"/>
                </a:lnTo>
                <a:lnTo>
                  <a:pt x="54911" y="283209"/>
                </a:lnTo>
                <a:lnTo>
                  <a:pt x="60198" y="289559"/>
                </a:lnTo>
                <a:lnTo>
                  <a:pt x="68935" y="297179"/>
                </a:lnTo>
                <a:lnTo>
                  <a:pt x="77231" y="303529"/>
                </a:lnTo>
                <a:lnTo>
                  <a:pt x="85076" y="307339"/>
                </a:lnTo>
                <a:lnTo>
                  <a:pt x="92455" y="308609"/>
                </a:lnTo>
                <a:lnTo>
                  <a:pt x="100456" y="309879"/>
                </a:lnTo>
                <a:lnTo>
                  <a:pt x="107569" y="307339"/>
                </a:lnTo>
                <a:lnTo>
                  <a:pt x="114765" y="299719"/>
                </a:lnTo>
                <a:lnTo>
                  <a:pt x="98805" y="299719"/>
                </a:lnTo>
                <a:lnTo>
                  <a:pt x="92964" y="298449"/>
                </a:lnTo>
                <a:lnTo>
                  <a:pt x="61227" y="273049"/>
                </a:lnTo>
                <a:lnTo>
                  <a:pt x="49783" y="250189"/>
                </a:lnTo>
                <a:lnTo>
                  <a:pt x="51180" y="246379"/>
                </a:lnTo>
                <a:lnTo>
                  <a:pt x="58420" y="238759"/>
                </a:lnTo>
                <a:lnTo>
                  <a:pt x="63246" y="237489"/>
                </a:lnTo>
                <a:lnTo>
                  <a:pt x="91408" y="237489"/>
                </a:lnTo>
                <a:lnTo>
                  <a:pt x="90043" y="236219"/>
                </a:lnTo>
                <a:lnTo>
                  <a:pt x="80645" y="231139"/>
                </a:lnTo>
                <a:lnTo>
                  <a:pt x="76073" y="229869"/>
                </a:lnTo>
                <a:lnTo>
                  <a:pt x="67564" y="227329"/>
                </a:lnTo>
                <a:close/>
              </a:path>
              <a:path w="358775" h="347979">
                <a:moveTo>
                  <a:pt x="91408" y="237489"/>
                </a:moveTo>
                <a:lnTo>
                  <a:pt x="63246" y="237489"/>
                </a:lnTo>
                <a:lnTo>
                  <a:pt x="69088" y="238759"/>
                </a:lnTo>
                <a:lnTo>
                  <a:pt x="73993" y="240029"/>
                </a:lnTo>
                <a:lnTo>
                  <a:pt x="106013" y="269239"/>
                </a:lnTo>
                <a:lnTo>
                  <a:pt x="112141" y="285749"/>
                </a:lnTo>
                <a:lnTo>
                  <a:pt x="110871" y="290829"/>
                </a:lnTo>
                <a:lnTo>
                  <a:pt x="103631" y="298449"/>
                </a:lnTo>
                <a:lnTo>
                  <a:pt x="98805" y="299719"/>
                </a:lnTo>
                <a:lnTo>
                  <a:pt x="114765" y="299719"/>
                </a:lnTo>
                <a:lnTo>
                  <a:pt x="118364" y="295909"/>
                </a:lnTo>
                <a:lnTo>
                  <a:pt x="121030" y="290829"/>
                </a:lnTo>
                <a:lnTo>
                  <a:pt x="121539" y="285749"/>
                </a:lnTo>
                <a:lnTo>
                  <a:pt x="122174" y="280669"/>
                </a:lnTo>
                <a:lnTo>
                  <a:pt x="101853" y="247649"/>
                </a:lnTo>
                <a:lnTo>
                  <a:pt x="95503" y="241299"/>
                </a:lnTo>
                <a:lnTo>
                  <a:pt x="91408" y="237489"/>
                </a:lnTo>
                <a:close/>
              </a:path>
              <a:path w="358775" h="347979">
                <a:moveTo>
                  <a:pt x="98425" y="184149"/>
                </a:moveTo>
                <a:lnTo>
                  <a:pt x="92075" y="190499"/>
                </a:lnTo>
                <a:lnTo>
                  <a:pt x="139700" y="275589"/>
                </a:lnTo>
                <a:lnTo>
                  <a:pt x="146050" y="269239"/>
                </a:lnTo>
                <a:lnTo>
                  <a:pt x="98425" y="184149"/>
                </a:lnTo>
                <a:close/>
              </a:path>
              <a:path w="358775" h="347979">
                <a:moveTo>
                  <a:pt x="165142" y="161289"/>
                </a:moveTo>
                <a:lnTo>
                  <a:pt x="146811" y="161289"/>
                </a:lnTo>
                <a:lnTo>
                  <a:pt x="150495" y="162559"/>
                </a:lnTo>
                <a:lnTo>
                  <a:pt x="156591" y="168909"/>
                </a:lnTo>
                <a:lnTo>
                  <a:pt x="158496" y="172719"/>
                </a:lnTo>
                <a:lnTo>
                  <a:pt x="159384" y="179069"/>
                </a:lnTo>
                <a:lnTo>
                  <a:pt x="159859" y="184149"/>
                </a:lnTo>
                <a:lnTo>
                  <a:pt x="159832" y="193039"/>
                </a:lnTo>
                <a:lnTo>
                  <a:pt x="159617" y="198119"/>
                </a:lnTo>
                <a:lnTo>
                  <a:pt x="158876" y="207009"/>
                </a:lnTo>
                <a:lnTo>
                  <a:pt x="158115" y="214629"/>
                </a:lnTo>
                <a:lnTo>
                  <a:pt x="157860" y="220979"/>
                </a:lnTo>
                <a:lnTo>
                  <a:pt x="158242" y="226059"/>
                </a:lnTo>
                <a:lnTo>
                  <a:pt x="158750" y="231139"/>
                </a:lnTo>
                <a:lnTo>
                  <a:pt x="159766" y="236219"/>
                </a:lnTo>
                <a:lnTo>
                  <a:pt x="161671" y="240029"/>
                </a:lnTo>
                <a:lnTo>
                  <a:pt x="162686" y="242569"/>
                </a:lnTo>
                <a:lnTo>
                  <a:pt x="164210" y="245109"/>
                </a:lnTo>
                <a:lnTo>
                  <a:pt x="166116" y="246379"/>
                </a:lnTo>
                <a:lnTo>
                  <a:pt x="185396" y="227329"/>
                </a:lnTo>
                <a:lnTo>
                  <a:pt x="169545" y="227329"/>
                </a:lnTo>
                <a:lnTo>
                  <a:pt x="168909" y="226059"/>
                </a:lnTo>
                <a:lnTo>
                  <a:pt x="168655" y="223519"/>
                </a:lnTo>
                <a:lnTo>
                  <a:pt x="168528" y="217169"/>
                </a:lnTo>
                <a:lnTo>
                  <a:pt x="168909" y="212089"/>
                </a:lnTo>
                <a:lnTo>
                  <a:pt x="169672" y="203199"/>
                </a:lnTo>
                <a:lnTo>
                  <a:pt x="170433" y="193039"/>
                </a:lnTo>
                <a:lnTo>
                  <a:pt x="170688" y="187959"/>
                </a:lnTo>
                <a:lnTo>
                  <a:pt x="170719" y="184149"/>
                </a:lnTo>
                <a:lnTo>
                  <a:pt x="170433" y="180339"/>
                </a:lnTo>
                <a:lnTo>
                  <a:pt x="170179" y="173989"/>
                </a:lnTo>
                <a:lnTo>
                  <a:pt x="169291" y="170179"/>
                </a:lnTo>
                <a:lnTo>
                  <a:pt x="167894" y="166369"/>
                </a:lnTo>
                <a:lnTo>
                  <a:pt x="166497" y="163829"/>
                </a:lnTo>
                <a:lnTo>
                  <a:pt x="165142" y="161289"/>
                </a:lnTo>
                <a:close/>
              </a:path>
              <a:path w="358775" h="347979">
                <a:moveTo>
                  <a:pt x="200914" y="196849"/>
                </a:moveTo>
                <a:lnTo>
                  <a:pt x="169545" y="227329"/>
                </a:lnTo>
                <a:lnTo>
                  <a:pt x="185396" y="227329"/>
                </a:lnTo>
                <a:lnTo>
                  <a:pt x="208533" y="204469"/>
                </a:lnTo>
                <a:lnTo>
                  <a:pt x="200914" y="196849"/>
                </a:lnTo>
                <a:close/>
              </a:path>
              <a:path w="358775" h="347979">
                <a:moveTo>
                  <a:pt x="150875" y="149859"/>
                </a:moveTo>
                <a:lnTo>
                  <a:pt x="143891" y="149859"/>
                </a:lnTo>
                <a:lnTo>
                  <a:pt x="136905" y="151129"/>
                </a:lnTo>
                <a:lnTo>
                  <a:pt x="113919" y="185419"/>
                </a:lnTo>
                <a:lnTo>
                  <a:pt x="116458" y="193039"/>
                </a:lnTo>
                <a:lnTo>
                  <a:pt x="121920" y="199389"/>
                </a:lnTo>
                <a:lnTo>
                  <a:pt x="130809" y="191769"/>
                </a:lnTo>
                <a:lnTo>
                  <a:pt x="126746" y="187959"/>
                </a:lnTo>
                <a:lnTo>
                  <a:pt x="124841" y="184149"/>
                </a:lnTo>
                <a:lnTo>
                  <a:pt x="124841" y="173989"/>
                </a:lnTo>
                <a:lnTo>
                  <a:pt x="126746" y="170179"/>
                </a:lnTo>
                <a:lnTo>
                  <a:pt x="134111" y="162559"/>
                </a:lnTo>
                <a:lnTo>
                  <a:pt x="138049" y="161289"/>
                </a:lnTo>
                <a:lnTo>
                  <a:pt x="165142" y="161289"/>
                </a:lnTo>
                <a:lnTo>
                  <a:pt x="164465" y="160019"/>
                </a:lnTo>
                <a:lnTo>
                  <a:pt x="156845" y="152399"/>
                </a:lnTo>
                <a:lnTo>
                  <a:pt x="150875" y="149859"/>
                </a:lnTo>
                <a:close/>
              </a:path>
              <a:path w="358775" h="347979">
                <a:moveTo>
                  <a:pt x="192531" y="102869"/>
                </a:moveTo>
                <a:lnTo>
                  <a:pt x="188468" y="102869"/>
                </a:lnTo>
                <a:lnTo>
                  <a:pt x="184403" y="104139"/>
                </a:lnTo>
                <a:lnTo>
                  <a:pt x="180467" y="105409"/>
                </a:lnTo>
                <a:lnTo>
                  <a:pt x="176783" y="106679"/>
                </a:lnTo>
                <a:lnTo>
                  <a:pt x="173354" y="110489"/>
                </a:lnTo>
                <a:lnTo>
                  <a:pt x="168655" y="115569"/>
                </a:lnTo>
                <a:lnTo>
                  <a:pt x="166116" y="120649"/>
                </a:lnTo>
                <a:lnTo>
                  <a:pt x="165480" y="125729"/>
                </a:lnTo>
                <a:lnTo>
                  <a:pt x="164973" y="132079"/>
                </a:lnTo>
                <a:lnTo>
                  <a:pt x="166116" y="137159"/>
                </a:lnTo>
                <a:lnTo>
                  <a:pt x="185166" y="163829"/>
                </a:lnTo>
                <a:lnTo>
                  <a:pt x="193976" y="172719"/>
                </a:lnTo>
                <a:lnTo>
                  <a:pt x="202311" y="177799"/>
                </a:lnTo>
                <a:lnTo>
                  <a:pt x="210169" y="181609"/>
                </a:lnTo>
                <a:lnTo>
                  <a:pt x="217550" y="184149"/>
                </a:lnTo>
                <a:lnTo>
                  <a:pt x="225425" y="185419"/>
                </a:lnTo>
                <a:lnTo>
                  <a:pt x="232536" y="181609"/>
                </a:lnTo>
                <a:lnTo>
                  <a:pt x="238759" y="176529"/>
                </a:lnTo>
                <a:lnTo>
                  <a:pt x="241046" y="173989"/>
                </a:lnTo>
                <a:lnTo>
                  <a:pt x="217931" y="173989"/>
                </a:lnTo>
                <a:lnTo>
                  <a:pt x="213028" y="171449"/>
                </a:lnTo>
                <a:lnTo>
                  <a:pt x="180990" y="142239"/>
                </a:lnTo>
                <a:lnTo>
                  <a:pt x="174751" y="125729"/>
                </a:lnTo>
                <a:lnTo>
                  <a:pt x="176149" y="120649"/>
                </a:lnTo>
                <a:lnTo>
                  <a:pt x="179704" y="116839"/>
                </a:lnTo>
                <a:lnTo>
                  <a:pt x="183388" y="114299"/>
                </a:lnTo>
                <a:lnTo>
                  <a:pt x="188214" y="111759"/>
                </a:lnTo>
                <a:lnTo>
                  <a:pt x="215010" y="111759"/>
                </a:lnTo>
                <a:lnTo>
                  <a:pt x="205613" y="105409"/>
                </a:lnTo>
                <a:lnTo>
                  <a:pt x="201168" y="104139"/>
                </a:lnTo>
                <a:lnTo>
                  <a:pt x="192531" y="102869"/>
                </a:lnTo>
                <a:close/>
              </a:path>
              <a:path w="358775" h="347979">
                <a:moveTo>
                  <a:pt x="215010" y="111759"/>
                </a:moveTo>
                <a:lnTo>
                  <a:pt x="188214" y="111759"/>
                </a:lnTo>
                <a:lnTo>
                  <a:pt x="194182" y="113029"/>
                </a:lnTo>
                <a:lnTo>
                  <a:pt x="199014" y="114299"/>
                </a:lnTo>
                <a:lnTo>
                  <a:pt x="231028" y="144779"/>
                </a:lnTo>
                <a:lnTo>
                  <a:pt x="237108" y="161289"/>
                </a:lnTo>
                <a:lnTo>
                  <a:pt x="235839" y="166369"/>
                </a:lnTo>
                <a:lnTo>
                  <a:pt x="228600" y="172719"/>
                </a:lnTo>
                <a:lnTo>
                  <a:pt x="223900" y="173989"/>
                </a:lnTo>
                <a:lnTo>
                  <a:pt x="241046" y="173989"/>
                </a:lnTo>
                <a:lnTo>
                  <a:pt x="243331" y="171449"/>
                </a:lnTo>
                <a:lnTo>
                  <a:pt x="245999" y="166369"/>
                </a:lnTo>
                <a:lnTo>
                  <a:pt x="247142" y="154939"/>
                </a:lnTo>
                <a:lnTo>
                  <a:pt x="245872" y="148589"/>
                </a:lnTo>
                <a:lnTo>
                  <a:pt x="242824" y="143509"/>
                </a:lnTo>
                <a:lnTo>
                  <a:pt x="240111" y="138429"/>
                </a:lnTo>
                <a:lnTo>
                  <a:pt x="236553" y="133349"/>
                </a:lnTo>
                <a:lnTo>
                  <a:pt x="232161" y="128269"/>
                </a:lnTo>
                <a:lnTo>
                  <a:pt x="226949" y="123189"/>
                </a:lnTo>
                <a:lnTo>
                  <a:pt x="220599" y="116839"/>
                </a:lnTo>
                <a:lnTo>
                  <a:pt x="215010" y="111759"/>
                </a:lnTo>
                <a:close/>
              </a:path>
              <a:path w="358775" h="347979">
                <a:moveTo>
                  <a:pt x="265345" y="60959"/>
                </a:moveTo>
                <a:lnTo>
                  <a:pt x="247015" y="60959"/>
                </a:lnTo>
                <a:lnTo>
                  <a:pt x="250698" y="62229"/>
                </a:lnTo>
                <a:lnTo>
                  <a:pt x="256794" y="68579"/>
                </a:lnTo>
                <a:lnTo>
                  <a:pt x="258699" y="72389"/>
                </a:lnTo>
                <a:lnTo>
                  <a:pt x="259588" y="78739"/>
                </a:lnTo>
                <a:lnTo>
                  <a:pt x="260062" y="83819"/>
                </a:lnTo>
                <a:lnTo>
                  <a:pt x="260035" y="92709"/>
                </a:lnTo>
                <a:lnTo>
                  <a:pt x="259820" y="97789"/>
                </a:lnTo>
                <a:lnTo>
                  <a:pt x="259079" y="106679"/>
                </a:lnTo>
                <a:lnTo>
                  <a:pt x="258318" y="114299"/>
                </a:lnTo>
                <a:lnTo>
                  <a:pt x="258064" y="120649"/>
                </a:lnTo>
                <a:lnTo>
                  <a:pt x="258445" y="125729"/>
                </a:lnTo>
                <a:lnTo>
                  <a:pt x="258952" y="130809"/>
                </a:lnTo>
                <a:lnTo>
                  <a:pt x="260096" y="135889"/>
                </a:lnTo>
                <a:lnTo>
                  <a:pt x="261874" y="139699"/>
                </a:lnTo>
                <a:lnTo>
                  <a:pt x="262890" y="142239"/>
                </a:lnTo>
                <a:lnTo>
                  <a:pt x="264414" y="144779"/>
                </a:lnTo>
                <a:lnTo>
                  <a:pt x="266319" y="146049"/>
                </a:lnTo>
                <a:lnTo>
                  <a:pt x="284314" y="128269"/>
                </a:lnTo>
                <a:lnTo>
                  <a:pt x="269748" y="128269"/>
                </a:lnTo>
                <a:lnTo>
                  <a:pt x="269240" y="125729"/>
                </a:lnTo>
                <a:lnTo>
                  <a:pt x="268858" y="123189"/>
                </a:lnTo>
                <a:lnTo>
                  <a:pt x="268922" y="114299"/>
                </a:lnTo>
                <a:lnTo>
                  <a:pt x="269223" y="110489"/>
                </a:lnTo>
                <a:lnTo>
                  <a:pt x="270764" y="92709"/>
                </a:lnTo>
                <a:lnTo>
                  <a:pt x="270975" y="86359"/>
                </a:lnTo>
                <a:lnTo>
                  <a:pt x="270922" y="83819"/>
                </a:lnTo>
                <a:lnTo>
                  <a:pt x="270636" y="80009"/>
                </a:lnTo>
                <a:lnTo>
                  <a:pt x="270382" y="74929"/>
                </a:lnTo>
                <a:lnTo>
                  <a:pt x="269494" y="69849"/>
                </a:lnTo>
                <a:lnTo>
                  <a:pt x="268097" y="66039"/>
                </a:lnTo>
                <a:lnTo>
                  <a:pt x="266700" y="63499"/>
                </a:lnTo>
                <a:lnTo>
                  <a:pt x="265345" y="60959"/>
                </a:lnTo>
                <a:close/>
              </a:path>
              <a:path w="358775" h="347979">
                <a:moveTo>
                  <a:pt x="301117" y="96519"/>
                </a:moveTo>
                <a:lnTo>
                  <a:pt x="269748" y="128269"/>
                </a:lnTo>
                <a:lnTo>
                  <a:pt x="284314" y="128269"/>
                </a:lnTo>
                <a:lnTo>
                  <a:pt x="308736" y="104139"/>
                </a:lnTo>
                <a:lnTo>
                  <a:pt x="301117" y="96519"/>
                </a:lnTo>
                <a:close/>
              </a:path>
              <a:path w="358775" h="347979">
                <a:moveTo>
                  <a:pt x="251078" y="49529"/>
                </a:moveTo>
                <a:lnTo>
                  <a:pt x="215010" y="72389"/>
                </a:lnTo>
                <a:lnTo>
                  <a:pt x="214122" y="85089"/>
                </a:lnTo>
                <a:lnTo>
                  <a:pt x="216661" y="92709"/>
                </a:lnTo>
                <a:lnTo>
                  <a:pt x="222123" y="99059"/>
                </a:lnTo>
                <a:lnTo>
                  <a:pt x="231013" y="91439"/>
                </a:lnTo>
                <a:lnTo>
                  <a:pt x="227075" y="87629"/>
                </a:lnTo>
                <a:lnTo>
                  <a:pt x="225044" y="83819"/>
                </a:lnTo>
                <a:lnTo>
                  <a:pt x="225044" y="73659"/>
                </a:lnTo>
                <a:lnTo>
                  <a:pt x="226949" y="69849"/>
                </a:lnTo>
                <a:lnTo>
                  <a:pt x="234315" y="62229"/>
                </a:lnTo>
                <a:lnTo>
                  <a:pt x="238251" y="60959"/>
                </a:lnTo>
                <a:lnTo>
                  <a:pt x="265345" y="60959"/>
                </a:lnTo>
                <a:lnTo>
                  <a:pt x="264668" y="59689"/>
                </a:lnTo>
                <a:lnTo>
                  <a:pt x="257048" y="52069"/>
                </a:lnTo>
                <a:lnTo>
                  <a:pt x="251078" y="49529"/>
                </a:lnTo>
                <a:close/>
              </a:path>
              <a:path w="358775" h="347979">
                <a:moveTo>
                  <a:pt x="314875" y="11429"/>
                </a:moveTo>
                <a:lnTo>
                  <a:pt x="296545" y="11429"/>
                </a:lnTo>
                <a:lnTo>
                  <a:pt x="300354" y="12699"/>
                </a:lnTo>
                <a:lnTo>
                  <a:pt x="303402" y="15239"/>
                </a:lnTo>
                <a:lnTo>
                  <a:pt x="306324" y="19049"/>
                </a:lnTo>
                <a:lnTo>
                  <a:pt x="308355" y="22859"/>
                </a:lnTo>
                <a:lnTo>
                  <a:pt x="309245" y="29209"/>
                </a:lnTo>
                <a:lnTo>
                  <a:pt x="309699" y="34289"/>
                </a:lnTo>
                <a:lnTo>
                  <a:pt x="309614" y="43179"/>
                </a:lnTo>
                <a:lnTo>
                  <a:pt x="309370" y="48259"/>
                </a:lnTo>
                <a:lnTo>
                  <a:pt x="308609" y="57149"/>
                </a:lnTo>
                <a:lnTo>
                  <a:pt x="307848" y="64769"/>
                </a:lnTo>
                <a:lnTo>
                  <a:pt x="307721" y="72389"/>
                </a:lnTo>
                <a:lnTo>
                  <a:pt x="308101" y="76199"/>
                </a:lnTo>
                <a:lnTo>
                  <a:pt x="308482" y="81279"/>
                </a:lnTo>
                <a:lnTo>
                  <a:pt x="309625" y="86359"/>
                </a:lnTo>
                <a:lnTo>
                  <a:pt x="311403" y="90169"/>
                </a:lnTo>
                <a:lnTo>
                  <a:pt x="312547" y="92709"/>
                </a:lnTo>
                <a:lnTo>
                  <a:pt x="313944" y="95249"/>
                </a:lnTo>
                <a:lnTo>
                  <a:pt x="315975" y="96519"/>
                </a:lnTo>
                <a:lnTo>
                  <a:pt x="333917" y="78739"/>
                </a:lnTo>
                <a:lnTo>
                  <a:pt x="319277" y="78739"/>
                </a:lnTo>
                <a:lnTo>
                  <a:pt x="318770" y="76199"/>
                </a:lnTo>
                <a:lnTo>
                  <a:pt x="318389" y="73659"/>
                </a:lnTo>
                <a:lnTo>
                  <a:pt x="318304" y="68579"/>
                </a:lnTo>
                <a:lnTo>
                  <a:pt x="318357" y="66039"/>
                </a:lnTo>
                <a:lnTo>
                  <a:pt x="318863" y="59689"/>
                </a:lnTo>
                <a:lnTo>
                  <a:pt x="320294" y="43179"/>
                </a:lnTo>
                <a:lnTo>
                  <a:pt x="320463" y="38099"/>
                </a:lnTo>
                <a:lnTo>
                  <a:pt x="316229" y="13969"/>
                </a:lnTo>
                <a:lnTo>
                  <a:pt x="314875" y="11429"/>
                </a:lnTo>
                <a:close/>
              </a:path>
              <a:path w="358775" h="347979">
                <a:moveTo>
                  <a:pt x="350774" y="46989"/>
                </a:moveTo>
                <a:lnTo>
                  <a:pt x="319277" y="78739"/>
                </a:lnTo>
                <a:lnTo>
                  <a:pt x="333917" y="78739"/>
                </a:lnTo>
                <a:lnTo>
                  <a:pt x="358267" y="54609"/>
                </a:lnTo>
                <a:lnTo>
                  <a:pt x="350774" y="46989"/>
                </a:lnTo>
                <a:close/>
              </a:path>
              <a:path w="358775" h="347979">
                <a:moveTo>
                  <a:pt x="300608" y="0"/>
                </a:moveTo>
                <a:lnTo>
                  <a:pt x="293624" y="1269"/>
                </a:lnTo>
                <a:lnTo>
                  <a:pt x="286639" y="1269"/>
                </a:lnTo>
                <a:lnTo>
                  <a:pt x="280034" y="3809"/>
                </a:lnTo>
                <a:lnTo>
                  <a:pt x="267843" y="16509"/>
                </a:lnTo>
                <a:lnTo>
                  <a:pt x="264541" y="22859"/>
                </a:lnTo>
                <a:lnTo>
                  <a:pt x="264159" y="29209"/>
                </a:lnTo>
                <a:lnTo>
                  <a:pt x="263651" y="35559"/>
                </a:lnTo>
                <a:lnTo>
                  <a:pt x="266192" y="43179"/>
                </a:lnTo>
                <a:lnTo>
                  <a:pt x="271652" y="49529"/>
                </a:lnTo>
                <a:lnTo>
                  <a:pt x="280543" y="41909"/>
                </a:lnTo>
                <a:lnTo>
                  <a:pt x="276605" y="38099"/>
                </a:lnTo>
                <a:lnTo>
                  <a:pt x="274574" y="34289"/>
                </a:lnTo>
                <a:lnTo>
                  <a:pt x="274574" y="25399"/>
                </a:lnTo>
                <a:lnTo>
                  <a:pt x="276478" y="20319"/>
                </a:lnTo>
                <a:lnTo>
                  <a:pt x="283845" y="12699"/>
                </a:lnTo>
                <a:lnTo>
                  <a:pt x="287781" y="11429"/>
                </a:lnTo>
                <a:lnTo>
                  <a:pt x="314875" y="11429"/>
                </a:lnTo>
                <a:lnTo>
                  <a:pt x="314198" y="10159"/>
                </a:lnTo>
                <a:lnTo>
                  <a:pt x="306577" y="2539"/>
                </a:lnTo>
                <a:lnTo>
                  <a:pt x="300608" y="0"/>
                </a:lnTo>
                <a:close/>
              </a:path>
            </a:pathLst>
          </a:custGeom>
          <a:solidFill>
            <a:srgbClr val="585858"/>
          </a:solidFill>
        </p:spPr>
        <p:txBody>
          <a:bodyPr wrap="square" lIns="0" tIns="0" rIns="0" bIns="0" rtlCol="0"/>
          <a:lstStyle/>
          <a:p>
            <a:endParaRPr sz="2149"/>
          </a:p>
        </p:txBody>
      </p:sp>
      <p:sp>
        <p:nvSpPr>
          <p:cNvPr id="58" name="object 58"/>
          <p:cNvSpPr/>
          <p:nvPr/>
        </p:nvSpPr>
        <p:spPr>
          <a:xfrm>
            <a:off x="10047111" y="5070142"/>
            <a:ext cx="358527" cy="347739"/>
          </a:xfrm>
          <a:custGeom>
            <a:avLst/>
            <a:gdLst/>
            <a:ahLst/>
            <a:cxnLst/>
            <a:rect l="l" t="t" r="r" b="b"/>
            <a:pathLst>
              <a:path w="358775" h="347979">
                <a:moveTo>
                  <a:pt x="29385" y="298449"/>
                </a:moveTo>
                <a:lnTo>
                  <a:pt x="13842" y="298449"/>
                </a:lnTo>
                <a:lnTo>
                  <a:pt x="64007" y="347979"/>
                </a:lnTo>
                <a:lnTo>
                  <a:pt x="71881" y="340359"/>
                </a:lnTo>
                <a:lnTo>
                  <a:pt x="29385" y="298449"/>
                </a:lnTo>
                <a:close/>
              </a:path>
              <a:path w="358775" h="347979">
                <a:moveTo>
                  <a:pt x="7492" y="276859"/>
                </a:moveTo>
                <a:lnTo>
                  <a:pt x="2412" y="281939"/>
                </a:lnTo>
                <a:lnTo>
                  <a:pt x="3809" y="285749"/>
                </a:lnTo>
                <a:lnTo>
                  <a:pt x="4444" y="290829"/>
                </a:lnTo>
                <a:lnTo>
                  <a:pt x="3682" y="303529"/>
                </a:lnTo>
                <a:lnTo>
                  <a:pt x="2285" y="309879"/>
                </a:lnTo>
                <a:lnTo>
                  <a:pt x="0" y="316229"/>
                </a:lnTo>
                <a:lnTo>
                  <a:pt x="7619" y="323849"/>
                </a:lnTo>
                <a:lnTo>
                  <a:pt x="13842" y="298449"/>
                </a:lnTo>
                <a:lnTo>
                  <a:pt x="29385" y="298449"/>
                </a:lnTo>
                <a:lnTo>
                  <a:pt x="7492" y="276859"/>
                </a:lnTo>
                <a:close/>
              </a:path>
              <a:path w="358775" h="347979">
                <a:moveTo>
                  <a:pt x="78999" y="248919"/>
                </a:moveTo>
                <a:lnTo>
                  <a:pt x="63373" y="248919"/>
                </a:lnTo>
                <a:lnTo>
                  <a:pt x="113537" y="299719"/>
                </a:lnTo>
                <a:lnTo>
                  <a:pt x="121411" y="290829"/>
                </a:lnTo>
                <a:lnTo>
                  <a:pt x="78999" y="248919"/>
                </a:lnTo>
                <a:close/>
              </a:path>
              <a:path w="358775" h="347979">
                <a:moveTo>
                  <a:pt x="98425" y="184149"/>
                </a:moveTo>
                <a:lnTo>
                  <a:pt x="92201" y="190499"/>
                </a:lnTo>
                <a:lnTo>
                  <a:pt x="139826" y="275589"/>
                </a:lnTo>
                <a:lnTo>
                  <a:pt x="146176" y="269239"/>
                </a:lnTo>
                <a:lnTo>
                  <a:pt x="98425" y="184149"/>
                </a:lnTo>
                <a:close/>
              </a:path>
              <a:path w="358775" h="347979">
                <a:moveTo>
                  <a:pt x="57150" y="227329"/>
                </a:moveTo>
                <a:lnTo>
                  <a:pt x="52069" y="232409"/>
                </a:lnTo>
                <a:lnTo>
                  <a:pt x="53466" y="236219"/>
                </a:lnTo>
                <a:lnTo>
                  <a:pt x="53848" y="240029"/>
                </a:lnTo>
                <a:lnTo>
                  <a:pt x="53898" y="242569"/>
                </a:lnTo>
                <a:lnTo>
                  <a:pt x="53212" y="253999"/>
                </a:lnTo>
                <a:lnTo>
                  <a:pt x="51942" y="260349"/>
                </a:lnTo>
                <a:lnTo>
                  <a:pt x="49529" y="266699"/>
                </a:lnTo>
                <a:lnTo>
                  <a:pt x="57150" y="274319"/>
                </a:lnTo>
                <a:lnTo>
                  <a:pt x="60198" y="266699"/>
                </a:lnTo>
                <a:lnTo>
                  <a:pt x="61467" y="261619"/>
                </a:lnTo>
                <a:lnTo>
                  <a:pt x="62610" y="256539"/>
                </a:lnTo>
                <a:lnTo>
                  <a:pt x="63373" y="252729"/>
                </a:lnTo>
                <a:lnTo>
                  <a:pt x="63373" y="248919"/>
                </a:lnTo>
                <a:lnTo>
                  <a:pt x="78999" y="248919"/>
                </a:lnTo>
                <a:lnTo>
                  <a:pt x="57150" y="227329"/>
                </a:lnTo>
                <a:close/>
              </a:path>
              <a:path w="358775" h="347979">
                <a:moveTo>
                  <a:pt x="165142" y="161289"/>
                </a:moveTo>
                <a:lnTo>
                  <a:pt x="146811" y="161289"/>
                </a:lnTo>
                <a:lnTo>
                  <a:pt x="150621" y="162559"/>
                </a:lnTo>
                <a:lnTo>
                  <a:pt x="153669" y="165099"/>
                </a:lnTo>
                <a:lnTo>
                  <a:pt x="156590" y="168909"/>
                </a:lnTo>
                <a:lnTo>
                  <a:pt x="158623" y="172719"/>
                </a:lnTo>
                <a:lnTo>
                  <a:pt x="159511" y="179069"/>
                </a:lnTo>
                <a:lnTo>
                  <a:pt x="159966" y="184149"/>
                </a:lnTo>
                <a:lnTo>
                  <a:pt x="159881" y="193039"/>
                </a:lnTo>
                <a:lnTo>
                  <a:pt x="159637" y="198119"/>
                </a:lnTo>
                <a:lnTo>
                  <a:pt x="158876" y="207009"/>
                </a:lnTo>
                <a:lnTo>
                  <a:pt x="158114" y="214629"/>
                </a:lnTo>
                <a:lnTo>
                  <a:pt x="157860" y="220979"/>
                </a:lnTo>
                <a:lnTo>
                  <a:pt x="158368" y="226059"/>
                </a:lnTo>
                <a:lnTo>
                  <a:pt x="158750" y="231139"/>
                </a:lnTo>
                <a:lnTo>
                  <a:pt x="159892" y="236219"/>
                </a:lnTo>
                <a:lnTo>
                  <a:pt x="161670" y="240029"/>
                </a:lnTo>
                <a:lnTo>
                  <a:pt x="162686" y="242569"/>
                </a:lnTo>
                <a:lnTo>
                  <a:pt x="164210" y="245109"/>
                </a:lnTo>
                <a:lnTo>
                  <a:pt x="166242" y="246379"/>
                </a:lnTo>
                <a:lnTo>
                  <a:pt x="185466" y="227329"/>
                </a:lnTo>
                <a:lnTo>
                  <a:pt x="169544" y="227329"/>
                </a:lnTo>
                <a:lnTo>
                  <a:pt x="169036" y="226059"/>
                </a:lnTo>
                <a:lnTo>
                  <a:pt x="168655" y="223519"/>
                </a:lnTo>
                <a:lnTo>
                  <a:pt x="168528" y="217169"/>
                </a:lnTo>
                <a:lnTo>
                  <a:pt x="168909" y="212089"/>
                </a:lnTo>
                <a:lnTo>
                  <a:pt x="170560" y="193039"/>
                </a:lnTo>
                <a:lnTo>
                  <a:pt x="170730" y="187959"/>
                </a:lnTo>
                <a:lnTo>
                  <a:pt x="166496" y="163829"/>
                </a:lnTo>
                <a:lnTo>
                  <a:pt x="165142" y="161289"/>
                </a:lnTo>
                <a:close/>
              </a:path>
              <a:path w="358775" h="347979">
                <a:moveTo>
                  <a:pt x="200913" y="196849"/>
                </a:moveTo>
                <a:lnTo>
                  <a:pt x="169544" y="227329"/>
                </a:lnTo>
                <a:lnTo>
                  <a:pt x="185466" y="227329"/>
                </a:lnTo>
                <a:lnTo>
                  <a:pt x="208533" y="204469"/>
                </a:lnTo>
                <a:lnTo>
                  <a:pt x="200913" y="196849"/>
                </a:lnTo>
                <a:close/>
              </a:path>
              <a:path w="358775" h="347979">
                <a:moveTo>
                  <a:pt x="150875" y="149859"/>
                </a:moveTo>
                <a:lnTo>
                  <a:pt x="143890" y="149859"/>
                </a:lnTo>
                <a:lnTo>
                  <a:pt x="136905" y="151129"/>
                </a:lnTo>
                <a:lnTo>
                  <a:pt x="130301" y="153669"/>
                </a:lnTo>
                <a:lnTo>
                  <a:pt x="118109" y="166369"/>
                </a:lnTo>
                <a:lnTo>
                  <a:pt x="114807" y="172719"/>
                </a:lnTo>
                <a:lnTo>
                  <a:pt x="114426" y="179069"/>
                </a:lnTo>
                <a:lnTo>
                  <a:pt x="113918" y="185419"/>
                </a:lnTo>
                <a:lnTo>
                  <a:pt x="116458" y="193039"/>
                </a:lnTo>
                <a:lnTo>
                  <a:pt x="121919" y="199389"/>
                </a:lnTo>
                <a:lnTo>
                  <a:pt x="130809" y="191769"/>
                </a:lnTo>
                <a:lnTo>
                  <a:pt x="126873" y="187959"/>
                </a:lnTo>
                <a:lnTo>
                  <a:pt x="124840" y="184149"/>
                </a:lnTo>
                <a:lnTo>
                  <a:pt x="124840" y="173989"/>
                </a:lnTo>
                <a:lnTo>
                  <a:pt x="126745" y="170179"/>
                </a:lnTo>
                <a:lnTo>
                  <a:pt x="134111" y="162559"/>
                </a:lnTo>
                <a:lnTo>
                  <a:pt x="138049" y="161289"/>
                </a:lnTo>
                <a:lnTo>
                  <a:pt x="165142" y="161289"/>
                </a:lnTo>
                <a:lnTo>
                  <a:pt x="164464" y="160019"/>
                </a:lnTo>
                <a:lnTo>
                  <a:pt x="156844" y="152399"/>
                </a:lnTo>
                <a:lnTo>
                  <a:pt x="150875" y="149859"/>
                </a:lnTo>
                <a:close/>
              </a:path>
              <a:path w="358775" h="347979">
                <a:moveTo>
                  <a:pt x="196850" y="102869"/>
                </a:moveTo>
                <a:lnTo>
                  <a:pt x="188467" y="102869"/>
                </a:lnTo>
                <a:lnTo>
                  <a:pt x="184530" y="104139"/>
                </a:lnTo>
                <a:lnTo>
                  <a:pt x="180466" y="105409"/>
                </a:lnTo>
                <a:lnTo>
                  <a:pt x="176783" y="106679"/>
                </a:lnTo>
                <a:lnTo>
                  <a:pt x="173354" y="110489"/>
                </a:lnTo>
                <a:lnTo>
                  <a:pt x="168655" y="115569"/>
                </a:lnTo>
                <a:lnTo>
                  <a:pt x="166115" y="120649"/>
                </a:lnTo>
                <a:lnTo>
                  <a:pt x="165480" y="125729"/>
                </a:lnTo>
                <a:lnTo>
                  <a:pt x="164973" y="132079"/>
                </a:lnTo>
                <a:lnTo>
                  <a:pt x="166242" y="137159"/>
                </a:lnTo>
                <a:lnTo>
                  <a:pt x="185165" y="163829"/>
                </a:lnTo>
                <a:lnTo>
                  <a:pt x="193976" y="172719"/>
                </a:lnTo>
                <a:lnTo>
                  <a:pt x="202311" y="177799"/>
                </a:lnTo>
                <a:lnTo>
                  <a:pt x="210169" y="181609"/>
                </a:lnTo>
                <a:lnTo>
                  <a:pt x="217550" y="184149"/>
                </a:lnTo>
                <a:lnTo>
                  <a:pt x="225551" y="185419"/>
                </a:lnTo>
                <a:lnTo>
                  <a:pt x="232536" y="181609"/>
                </a:lnTo>
                <a:lnTo>
                  <a:pt x="240728" y="173989"/>
                </a:lnTo>
                <a:lnTo>
                  <a:pt x="217931" y="173989"/>
                </a:lnTo>
                <a:lnTo>
                  <a:pt x="213046" y="171449"/>
                </a:lnTo>
                <a:lnTo>
                  <a:pt x="181006" y="142239"/>
                </a:lnTo>
                <a:lnTo>
                  <a:pt x="174878" y="125729"/>
                </a:lnTo>
                <a:lnTo>
                  <a:pt x="176149" y="120649"/>
                </a:lnTo>
                <a:lnTo>
                  <a:pt x="179831" y="116839"/>
                </a:lnTo>
                <a:lnTo>
                  <a:pt x="183514" y="114299"/>
                </a:lnTo>
                <a:lnTo>
                  <a:pt x="188213" y="111759"/>
                </a:lnTo>
                <a:lnTo>
                  <a:pt x="215137" y="111759"/>
                </a:lnTo>
                <a:lnTo>
                  <a:pt x="205739" y="105409"/>
                </a:lnTo>
                <a:lnTo>
                  <a:pt x="201167" y="104139"/>
                </a:lnTo>
                <a:lnTo>
                  <a:pt x="196850" y="102869"/>
                </a:lnTo>
                <a:close/>
              </a:path>
              <a:path w="358775" h="347979">
                <a:moveTo>
                  <a:pt x="215137" y="111759"/>
                </a:moveTo>
                <a:lnTo>
                  <a:pt x="188213" y="111759"/>
                </a:lnTo>
                <a:lnTo>
                  <a:pt x="194182" y="113029"/>
                </a:lnTo>
                <a:lnTo>
                  <a:pt x="199068" y="114299"/>
                </a:lnTo>
                <a:lnTo>
                  <a:pt x="231028" y="144779"/>
                </a:lnTo>
                <a:lnTo>
                  <a:pt x="237235" y="161289"/>
                </a:lnTo>
                <a:lnTo>
                  <a:pt x="235838" y="166369"/>
                </a:lnTo>
                <a:lnTo>
                  <a:pt x="232282" y="168909"/>
                </a:lnTo>
                <a:lnTo>
                  <a:pt x="228726" y="172719"/>
                </a:lnTo>
                <a:lnTo>
                  <a:pt x="223900" y="173989"/>
                </a:lnTo>
                <a:lnTo>
                  <a:pt x="240728" y="173989"/>
                </a:lnTo>
                <a:lnTo>
                  <a:pt x="243458" y="171449"/>
                </a:lnTo>
                <a:lnTo>
                  <a:pt x="245999" y="166369"/>
                </a:lnTo>
                <a:lnTo>
                  <a:pt x="246633" y="161289"/>
                </a:lnTo>
                <a:lnTo>
                  <a:pt x="247141" y="154939"/>
                </a:lnTo>
                <a:lnTo>
                  <a:pt x="245871" y="148589"/>
                </a:lnTo>
                <a:lnTo>
                  <a:pt x="242824" y="143509"/>
                </a:lnTo>
                <a:lnTo>
                  <a:pt x="240111" y="138429"/>
                </a:lnTo>
                <a:lnTo>
                  <a:pt x="236553" y="133349"/>
                </a:lnTo>
                <a:lnTo>
                  <a:pt x="232161" y="128269"/>
                </a:lnTo>
                <a:lnTo>
                  <a:pt x="226949" y="123189"/>
                </a:lnTo>
                <a:lnTo>
                  <a:pt x="220599" y="116839"/>
                </a:lnTo>
                <a:lnTo>
                  <a:pt x="215137" y="111759"/>
                </a:lnTo>
                <a:close/>
              </a:path>
              <a:path w="358775" h="347979">
                <a:moveTo>
                  <a:pt x="265345" y="60959"/>
                </a:moveTo>
                <a:lnTo>
                  <a:pt x="247014" y="60959"/>
                </a:lnTo>
                <a:lnTo>
                  <a:pt x="250825" y="62229"/>
                </a:lnTo>
                <a:lnTo>
                  <a:pt x="253873" y="66039"/>
                </a:lnTo>
                <a:lnTo>
                  <a:pt x="256920" y="68579"/>
                </a:lnTo>
                <a:lnTo>
                  <a:pt x="258825" y="72389"/>
                </a:lnTo>
                <a:lnTo>
                  <a:pt x="259714" y="78739"/>
                </a:lnTo>
                <a:lnTo>
                  <a:pt x="260169" y="83819"/>
                </a:lnTo>
                <a:lnTo>
                  <a:pt x="260084" y="92709"/>
                </a:lnTo>
                <a:lnTo>
                  <a:pt x="259840" y="97789"/>
                </a:lnTo>
                <a:lnTo>
                  <a:pt x="259079" y="106679"/>
                </a:lnTo>
                <a:lnTo>
                  <a:pt x="258317" y="114299"/>
                </a:lnTo>
                <a:lnTo>
                  <a:pt x="258063" y="120649"/>
                </a:lnTo>
                <a:lnTo>
                  <a:pt x="258571" y="125729"/>
                </a:lnTo>
                <a:lnTo>
                  <a:pt x="258952" y="130809"/>
                </a:lnTo>
                <a:lnTo>
                  <a:pt x="260095" y="135889"/>
                </a:lnTo>
                <a:lnTo>
                  <a:pt x="261874" y="139699"/>
                </a:lnTo>
                <a:lnTo>
                  <a:pt x="263016" y="142239"/>
                </a:lnTo>
                <a:lnTo>
                  <a:pt x="264540" y="144779"/>
                </a:lnTo>
                <a:lnTo>
                  <a:pt x="266445" y="146049"/>
                </a:lnTo>
                <a:lnTo>
                  <a:pt x="284387" y="128269"/>
                </a:lnTo>
                <a:lnTo>
                  <a:pt x="269748" y="128269"/>
                </a:lnTo>
                <a:lnTo>
                  <a:pt x="269239" y="125729"/>
                </a:lnTo>
                <a:lnTo>
                  <a:pt x="268985" y="123189"/>
                </a:lnTo>
                <a:lnTo>
                  <a:pt x="268782" y="118109"/>
                </a:lnTo>
                <a:lnTo>
                  <a:pt x="268827" y="115569"/>
                </a:lnTo>
                <a:lnTo>
                  <a:pt x="269223" y="110489"/>
                </a:lnTo>
                <a:lnTo>
                  <a:pt x="270763" y="92709"/>
                </a:lnTo>
                <a:lnTo>
                  <a:pt x="270975" y="86359"/>
                </a:lnTo>
                <a:lnTo>
                  <a:pt x="266700" y="63499"/>
                </a:lnTo>
                <a:lnTo>
                  <a:pt x="265345" y="60959"/>
                </a:lnTo>
                <a:close/>
              </a:path>
              <a:path w="358775" h="347979">
                <a:moveTo>
                  <a:pt x="301243" y="96519"/>
                </a:moveTo>
                <a:lnTo>
                  <a:pt x="269748" y="128269"/>
                </a:lnTo>
                <a:lnTo>
                  <a:pt x="284387" y="128269"/>
                </a:lnTo>
                <a:lnTo>
                  <a:pt x="308736" y="104139"/>
                </a:lnTo>
                <a:lnTo>
                  <a:pt x="301243" y="96519"/>
                </a:lnTo>
                <a:close/>
              </a:path>
              <a:path w="358775" h="347979">
                <a:moveTo>
                  <a:pt x="251078" y="49529"/>
                </a:moveTo>
                <a:lnTo>
                  <a:pt x="215010" y="72389"/>
                </a:lnTo>
                <a:lnTo>
                  <a:pt x="214629" y="78739"/>
                </a:lnTo>
                <a:lnTo>
                  <a:pt x="214121" y="85089"/>
                </a:lnTo>
                <a:lnTo>
                  <a:pt x="216661" y="92709"/>
                </a:lnTo>
                <a:lnTo>
                  <a:pt x="222123" y="99059"/>
                </a:lnTo>
                <a:lnTo>
                  <a:pt x="231012" y="91439"/>
                </a:lnTo>
                <a:lnTo>
                  <a:pt x="227075" y="87629"/>
                </a:lnTo>
                <a:lnTo>
                  <a:pt x="225043" y="83819"/>
                </a:lnTo>
                <a:lnTo>
                  <a:pt x="225043" y="73659"/>
                </a:lnTo>
                <a:lnTo>
                  <a:pt x="226949" y="69849"/>
                </a:lnTo>
                <a:lnTo>
                  <a:pt x="234314" y="62229"/>
                </a:lnTo>
                <a:lnTo>
                  <a:pt x="238251" y="60959"/>
                </a:lnTo>
                <a:lnTo>
                  <a:pt x="265345" y="60959"/>
                </a:lnTo>
                <a:lnTo>
                  <a:pt x="264667" y="59689"/>
                </a:lnTo>
                <a:lnTo>
                  <a:pt x="262127" y="57149"/>
                </a:lnTo>
                <a:lnTo>
                  <a:pt x="257175" y="52069"/>
                </a:lnTo>
                <a:lnTo>
                  <a:pt x="251078" y="49529"/>
                </a:lnTo>
                <a:close/>
              </a:path>
              <a:path w="358775" h="347979">
                <a:moveTo>
                  <a:pt x="314959" y="11429"/>
                </a:moveTo>
                <a:lnTo>
                  <a:pt x="296544" y="11429"/>
                </a:lnTo>
                <a:lnTo>
                  <a:pt x="300354" y="12699"/>
                </a:lnTo>
                <a:lnTo>
                  <a:pt x="306450" y="19049"/>
                </a:lnTo>
                <a:lnTo>
                  <a:pt x="308355" y="22859"/>
                </a:lnTo>
                <a:lnTo>
                  <a:pt x="309244" y="29209"/>
                </a:lnTo>
                <a:lnTo>
                  <a:pt x="309719" y="34289"/>
                </a:lnTo>
                <a:lnTo>
                  <a:pt x="309692" y="43179"/>
                </a:lnTo>
                <a:lnTo>
                  <a:pt x="309477" y="48259"/>
                </a:lnTo>
                <a:lnTo>
                  <a:pt x="308736" y="57149"/>
                </a:lnTo>
                <a:lnTo>
                  <a:pt x="307848" y="64769"/>
                </a:lnTo>
                <a:lnTo>
                  <a:pt x="307816" y="72389"/>
                </a:lnTo>
                <a:lnTo>
                  <a:pt x="308482" y="81279"/>
                </a:lnTo>
                <a:lnTo>
                  <a:pt x="309625" y="86359"/>
                </a:lnTo>
                <a:lnTo>
                  <a:pt x="311403" y="90169"/>
                </a:lnTo>
                <a:lnTo>
                  <a:pt x="312546" y="92709"/>
                </a:lnTo>
                <a:lnTo>
                  <a:pt x="314070" y="95249"/>
                </a:lnTo>
                <a:lnTo>
                  <a:pt x="315975" y="96519"/>
                </a:lnTo>
                <a:lnTo>
                  <a:pt x="333917" y="78739"/>
                </a:lnTo>
                <a:lnTo>
                  <a:pt x="319404" y="78739"/>
                </a:lnTo>
                <a:lnTo>
                  <a:pt x="318769" y="76199"/>
                </a:lnTo>
                <a:lnTo>
                  <a:pt x="318515" y="73659"/>
                </a:lnTo>
                <a:lnTo>
                  <a:pt x="318642" y="62229"/>
                </a:lnTo>
                <a:lnTo>
                  <a:pt x="320293" y="43179"/>
                </a:lnTo>
                <a:lnTo>
                  <a:pt x="320463" y="38099"/>
                </a:lnTo>
                <a:lnTo>
                  <a:pt x="316229" y="13969"/>
                </a:lnTo>
                <a:lnTo>
                  <a:pt x="314959" y="11429"/>
                </a:lnTo>
                <a:close/>
              </a:path>
              <a:path w="358775" h="347979">
                <a:moveTo>
                  <a:pt x="350774" y="46989"/>
                </a:moveTo>
                <a:lnTo>
                  <a:pt x="319404" y="78739"/>
                </a:lnTo>
                <a:lnTo>
                  <a:pt x="333917" y="78739"/>
                </a:lnTo>
                <a:lnTo>
                  <a:pt x="358266" y="54609"/>
                </a:lnTo>
                <a:lnTo>
                  <a:pt x="350774" y="46989"/>
                </a:lnTo>
                <a:close/>
              </a:path>
              <a:path w="358775" h="347979">
                <a:moveTo>
                  <a:pt x="300608" y="0"/>
                </a:moveTo>
                <a:lnTo>
                  <a:pt x="293624" y="1269"/>
                </a:lnTo>
                <a:lnTo>
                  <a:pt x="286638" y="1269"/>
                </a:lnTo>
                <a:lnTo>
                  <a:pt x="280161" y="3809"/>
                </a:lnTo>
                <a:lnTo>
                  <a:pt x="263778" y="35559"/>
                </a:lnTo>
                <a:lnTo>
                  <a:pt x="266191" y="43179"/>
                </a:lnTo>
                <a:lnTo>
                  <a:pt x="271652" y="49529"/>
                </a:lnTo>
                <a:lnTo>
                  <a:pt x="280669" y="41909"/>
                </a:lnTo>
                <a:lnTo>
                  <a:pt x="276605" y="38099"/>
                </a:lnTo>
                <a:lnTo>
                  <a:pt x="274700" y="34289"/>
                </a:lnTo>
                <a:lnTo>
                  <a:pt x="274700" y="25399"/>
                </a:lnTo>
                <a:lnTo>
                  <a:pt x="276478" y="20319"/>
                </a:lnTo>
                <a:lnTo>
                  <a:pt x="283844" y="12699"/>
                </a:lnTo>
                <a:lnTo>
                  <a:pt x="287908" y="11429"/>
                </a:lnTo>
                <a:lnTo>
                  <a:pt x="314959" y="11429"/>
                </a:lnTo>
                <a:lnTo>
                  <a:pt x="314325" y="10159"/>
                </a:lnTo>
                <a:lnTo>
                  <a:pt x="311657" y="7619"/>
                </a:lnTo>
                <a:lnTo>
                  <a:pt x="306704" y="2539"/>
                </a:lnTo>
                <a:lnTo>
                  <a:pt x="300608" y="0"/>
                </a:lnTo>
                <a:close/>
              </a:path>
            </a:pathLst>
          </a:custGeom>
          <a:solidFill>
            <a:srgbClr val="585858"/>
          </a:solidFill>
        </p:spPr>
        <p:txBody>
          <a:bodyPr wrap="square" lIns="0" tIns="0" rIns="0" bIns="0" rtlCol="0"/>
          <a:lstStyle/>
          <a:p>
            <a:endParaRPr sz="2149"/>
          </a:p>
        </p:txBody>
      </p:sp>
      <p:sp>
        <p:nvSpPr>
          <p:cNvPr id="59" name="object 59"/>
          <p:cNvSpPr/>
          <p:nvPr/>
        </p:nvSpPr>
        <p:spPr>
          <a:xfrm>
            <a:off x="10579634" y="5070142"/>
            <a:ext cx="358527" cy="347739"/>
          </a:xfrm>
          <a:custGeom>
            <a:avLst/>
            <a:gdLst/>
            <a:ahLst/>
            <a:cxnLst/>
            <a:rect l="l" t="t" r="r" b="b"/>
            <a:pathLst>
              <a:path w="358775" h="347979">
                <a:moveTo>
                  <a:pt x="29342" y="298449"/>
                </a:moveTo>
                <a:lnTo>
                  <a:pt x="13843" y="298449"/>
                </a:lnTo>
                <a:lnTo>
                  <a:pt x="63881" y="347979"/>
                </a:lnTo>
                <a:lnTo>
                  <a:pt x="71754" y="340359"/>
                </a:lnTo>
                <a:lnTo>
                  <a:pt x="29342" y="298449"/>
                </a:lnTo>
                <a:close/>
              </a:path>
              <a:path w="358775" h="347979">
                <a:moveTo>
                  <a:pt x="7493" y="276859"/>
                </a:moveTo>
                <a:lnTo>
                  <a:pt x="2413" y="281939"/>
                </a:lnTo>
                <a:lnTo>
                  <a:pt x="3810" y="285749"/>
                </a:lnTo>
                <a:lnTo>
                  <a:pt x="4318" y="290829"/>
                </a:lnTo>
                <a:lnTo>
                  <a:pt x="3556" y="303529"/>
                </a:lnTo>
                <a:lnTo>
                  <a:pt x="2286" y="309879"/>
                </a:lnTo>
                <a:lnTo>
                  <a:pt x="0" y="316229"/>
                </a:lnTo>
                <a:lnTo>
                  <a:pt x="7493" y="323849"/>
                </a:lnTo>
                <a:lnTo>
                  <a:pt x="13843" y="298449"/>
                </a:lnTo>
                <a:lnTo>
                  <a:pt x="29342" y="298449"/>
                </a:lnTo>
                <a:lnTo>
                  <a:pt x="7493" y="276859"/>
                </a:lnTo>
                <a:close/>
              </a:path>
              <a:path w="358775" h="347979">
                <a:moveTo>
                  <a:pt x="89026" y="236219"/>
                </a:moveTo>
                <a:lnTo>
                  <a:pt x="71247" y="236219"/>
                </a:lnTo>
                <a:lnTo>
                  <a:pt x="75057" y="237489"/>
                </a:lnTo>
                <a:lnTo>
                  <a:pt x="78104" y="241299"/>
                </a:lnTo>
                <a:lnTo>
                  <a:pt x="81152" y="243839"/>
                </a:lnTo>
                <a:lnTo>
                  <a:pt x="83058" y="248919"/>
                </a:lnTo>
                <a:lnTo>
                  <a:pt x="83947" y="253999"/>
                </a:lnTo>
                <a:lnTo>
                  <a:pt x="84421" y="259079"/>
                </a:lnTo>
                <a:lnTo>
                  <a:pt x="84394" y="267969"/>
                </a:lnTo>
                <a:lnTo>
                  <a:pt x="84179" y="273049"/>
                </a:lnTo>
                <a:lnTo>
                  <a:pt x="83439" y="281939"/>
                </a:lnTo>
                <a:lnTo>
                  <a:pt x="82550" y="289559"/>
                </a:lnTo>
                <a:lnTo>
                  <a:pt x="82518" y="298449"/>
                </a:lnTo>
                <a:lnTo>
                  <a:pt x="83185" y="307339"/>
                </a:lnTo>
                <a:lnTo>
                  <a:pt x="84327" y="311149"/>
                </a:lnTo>
                <a:lnTo>
                  <a:pt x="86106" y="314959"/>
                </a:lnTo>
                <a:lnTo>
                  <a:pt x="87249" y="317499"/>
                </a:lnTo>
                <a:lnTo>
                  <a:pt x="88773" y="320039"/>
                </a:lnTo>
                <a:lnTo>
                  <a:pt x="90677" y="321309"/>
                </a:lnTo>
                <a:lnTo>
                  <a:pt x="108619" y="303529"/>
                </a:lnTo>
                <a:lnTo>
                  <a:pt x="94107" y="303529"/>
                </a:lnTo>
                <a:lnTo>
                  <a:pt x="93472" y="300989"/>
                </a:lnTo>
                <a:lnTo>
                  <a:pt x="93218" y="298449"/>
                </a:lnTo>
                <a:lnTo>
                  <a:pt x="93345" y="287019"/>
                </a:lnTo>
                <a:lnTo>
                  <a:pt x="94996" y="267969"/>
                </a:lnTo>
                <a:lnTo>
                  <a:pt x="95207" y="261619"/>
                </a:lnTo>
                <a:lnTo>
                  <a:pt x="90932" y="238759"/>
                </a:lnTo>
                <a:lnTo>
                  <a:pt x="89026" y="236219"/>
                </a:lnTo>
                <a:close/>
              </a:path>
              <a:path w="358775" h="347979">
                <a:moveTo>
                  <a:pt x="125475" y="271779"/>
                </a:moveTo>
                <a:lnTo>
                  <a:pt x="94107" y="303529"/>
                </a:lnTo>
                <a:lnTo>
                  <a:pt x="108619" y="303529"/>
                </a:lnTo>
                <a:lnTo>
                  <a:pt x="132969" y="279399"/>
                </a:lnTo>
                <a:lnTo>
                  <a:pt x="125475" y="271779"/>
                </a:lnTo>
                <a:close/>
              </a:path>
              <a:path w="358775" h="347979">
                <a:moveTo>
                  <a:pt x="98425" y="184149"/>
                </a:moveTo>
                <a:lnTo>
                  <a:pt x="92075" y="190499"/>
                </a:lnTo>
                <a:lnTo>
                  <a:pt x="139700" y="275589"/>
                </a:lnTo>
                <a:lnTo>
                  <a:pt x="146050" y="269239"/>
                </a:lnTo>
                <a:lnTo>
                  <a:pt x="98425" y="184149"/>
                </a:lnTo>
                <a:close/>
              </a:path>
              <a:path w="358775" h="347979">
                <a:moveTo>
                  <a:pt x="75311" y="226059"/>
                </a:moveTo>
                <a:lnTo>
                  <a:pt x="61341" y="226059"/>
                </a:lnTo>
                <a:lnTo>
                  <a:pt x="54864" y="228599"/>
                </a:lnTo>
                <a:lnTo>
                  <a:pt x="42545" y="241299"/>
                </a:lnTo>
                <a:lnTo>
                  <a:pt x="39370" y="247649"/>
                </a:lnTo>
                <a:lnTo>
                  <a:pt x="38862" y="255269"/>
                </a:lnTo>
                <a:lnTo>
                  <a:pt x="38481" y="261619"/>
                </a:lnTo>
                <a:lnTo>
                  <a:pt x="40894" y="267969"/>
                </a:lnTo>
                <a:lnTo>
                  <a:pt x="46354" y="274319"/>
                </a:lnTo>
                <a:lnTo>
                  <a:pt x="55372" y="267969"/>
                </a:lnTo>
                <a:lnTo>
                  <a:pt x="51308" y="262889"/>
                </a:lnTo>
                <a:lnTo>
                  <a:pt x="49275" y="259079"/>
                </a:lnTo>
                <a:lnTo>
                  <a:pt x="49275" y="250189"/>
                </a:lnTo>
                <a:lnTo>
                  <a:pt x="51181" y="246379"/>
                </a:lnTo>
                <a:lnTo>
                  <a:pt x="58547" y="238759"/>
                </a:lnTo>
                <a:lnTo>
                  <a:pt x="62611" y="236219"/>
                </a:lnTo>
                <a:lnTo>
                  <a:pt x="89026" y="236219"/>
                </a:lnTo>
                <a:lnTo>
                  <a:pt x="86360" y="233679"/>
                </a:lnTo>
                <a:lnTo>
                  <a:pt x="81407" y="228599"/>
                </a:lnTo>
                <a:lnTo>
                  <a:pt x="75311" y="226059"/>
                </a:lnTo>
                <a:close/>
              </a:path>
              <a:path w="358775" h="347979">
                <a:moveTo>
                  <a:pt x="165100" y="161289"/>
                </a:moveTo>
                <a:lnTo>
                  <a:pt x="146685" y="161289"/>
                </a:lnTo>
                <a:lnTo>
                  <a:pt x="150495" y="162559"/>
                </a:lnTo>
                <a:lnTo>
                  <a:pt x="153543" y="165099"/>
                </a:lnTo>
                <a:lnTo>
                  <a:pt x="156591" y="168909"/>
                </a:lnTo>
                <a:lnTo>
                  <a:pt x="158496" y="172719"/>
                </a:lnTo>
                <a:lnTo>
                  <a:pt x="159385" y="179069"/>
                </a:lnTo>
                <a:lnTo>
                  <a:pt x="159859" y="184149"/>
                </a:lnTo>
                <a:lnTo>
                  <a:pt x="159832" y="193039"/>
                </a:lnTo>
                <a:lnTo>
                  <a:pt x="159617" y="198119"/>
                </a:lnTo>
                <a:lnTo>
                  <a:pt x="158876" y="207009"/>
                </a:lnTo>
                <a:lnTo>
                  <a:pt x="157988" y="214629"/>
                </a:lnTo>
                <a:lnTo>
                  <a:pt x="157861" y="220979"/>
                </a:lnTo>
                <a:lnTo>
                  <a:pt x="158623" y="231139"/>
                </a:lnTo>
                <a:lnTo>
                  <a:pt x="159766" y="236219"/>
                </a:lnTo>
                <a:lnTo>
                  <a:pt x="161544" y="240029"/>
                </a:lnTo>
                <a:lnTo>
                  <a:pt x="162687" y="242569"/>
                </a:lnTo>
                <a:lnTo>
                  <a:pt x="164211" y="245109"/>
                </a:lnTo>
                <a:lnTo>
                  <a:pt x="166116" y="246379"/>
                </a:lnTo>
                <a:lnTo>
                  <a:pt x="185339" y="227329"/>
                </a:lnTo>
                <a:lnTo>
                  <a:pt x="169545" y="227329"/>
                </a:lnTo>
                <a:lnTo>
                  <a:pt x="168910" y="226059"/>
                </a:lnTo>
                <a:lnTo>
                  <a:pt x="168656" y="223519"/>
                </a:lnTo>
                <a:lnTo>
                  <a:pt x="168528" y="220979"/>
                </a:lnTo>
                <a:lnTo>
                  <a:pt x="168528" y="217169"/>
                </a:lnTo>
                <a:lnTo>
                  <a:pt x="168783" y="212089"/>
                </a:lnTo>
                <a:lnTo>
                  <a:pt x="170434" y="193039"/>
                </a:lnTo>
                <a:lnTo>
                  <a:pt x="170603" y="187959"/>
                </a:lnTo>
                <a:lnTo>
                  <a:pt x="166370" y="163829"/>
                </a:lnTo>
                <a:lnTo>
                  <a:pt x="165100" y="161289"/>
                </a:lnTo>
                <a:close/>
              </a:path>
              <a:path w="358775" h="347979">
                <a:moveTo>
                  <a:pt x="200914" y="196849"/>
                </a:moveTo>
                <a:lnTo>
                  <a:pt x="169545" y="227329"/>
                </a:lnTo>
                <a:lnTo>
                  <a:pt x="185339" y="227329"/>
                </a:lnTo>
                <a:lnTo>
                  <a:pt x="208407" y="204469"/>
                </a:lnTo>
                <a:lnTo>
                  <a:pt x="200914" y="196849"/>
                </a:lnTo>
                <a:close/>
              </a:path>
              <a:path w="358775" h="347979">
                <a:moveTo>
                  <a:pt x="150749" y="149859"/>
                </a:moveTo>
                <a:lnTo>
                  <a:pt x="143764" y="149859"/>
                </a:lnTo>
                <a:lnTo>
                  <a:pt x="136778" y="151129"/>
                </a:lnTo>
                <a:lnTo>
                  <a:pt x="113919" y="185419"/>
                </a:lnTo>
                <a:lnTo>
                  <a:pt x="116332" y="193039"/>
                </a:lnTo>
                <a:lnTo>
                  <a:pt x="121793" y="199389"/>
                </a:lnTo>
                <a:lnTo>
                  <a:pt x="130810" y="191769"/>
                </a:lnTo>
                <a:lnTo>
                  <a:pt x="126746" y="187959"/>
                </a:lnTo>
                <a:lnTo>
                  <a:pt x="124714" y="184149"/>
                </a:lnTo>
                <a:lnTo>
                  <a:pt x="124714" y="173989"/>
                </a:lnTo>
                <a:lnTo>
                  <a:pt x="126619" y="170179"/>
                </a:lnTo>
                <a:lnTo>
                  <a:pt x="133985" y="162559"/>
                </a:lnTo>
                <a:lnTo>
                  <a:pt x="138049" y="161289"/>
                </a:lnTo>
                <a:lnTo>
                  <a:pt x="165100" y="161289"/>
                </a:lnTo>
                <a:lnTo>
                  <a:pt x="164465" y="160019"/>
                </a:lnTo>
                <a:lnTo>
                  <a:pt x="161798" y="157479"/>
                </a:lnTo>
                <a:lnTo>
                  <a:pt x="156845" y="152399"/>
                </a:lnTo>
                <a:lnTo>
                  <a:pt x="150749" y="149859"/>
                </a:lnTo>
                <a:close/>
              </a:path>
              <a:path w="358775" h="347979">
                <a:moveTo>
                  <a:pt x="192532" y="102869"/>
                </a:moveTo>
                <a:lnTo>
                  <a:pt x="188341" y="102869"/>
                </a:lnTo>
                <a:lnTo>
                  <a:pt x="180467" y="105409"/>
                </a:lnTo>
                <a:lnTo>
                  <a:pt x="176784" y="106679"/>
                </a:lnTo>
                <a:lnTo>
                  <a:pt x="173354" y="110489"/>
                </a:lnTo>
                <a:lnTo>
                  <a:pt x="168656" y="115569"/>
                </a:lnTo>
                <a:lnTo>
                  <a:pt x="165989" y="120649"/>
                </a:lnTo>
                <a:lnTo>
                  <a:pt x="164846" y="132079"/>
                </a:lnTo>
                <a:lnTo>
                  <a:pt x="166116" y="137159"/>
                </a:lnTo>
                <a:lnTo>
                  <a:pt x="185166" y="163829"/>
                </a:lnTo>
                <a:lnTo>
                  <a:pt x="193905" y="172719"/>
                </a:lnTo>
                <a:lnTo>
                  <a:pt x="202215" y="177799"/>
                </a:lnTo>
                <a:lnTo>
                  <a:pt x="210097" y="181609"/>
                </a:lnTo>
                <a:lnTo>
                  <a:pt x="217550" y="184149"/>
                </a:lnTo>
                <a:lnTo>
                  <a:pt x="225425" y="185419"/>
                </a:lnTo>
                <a:lnTo>
                  <a:pt x="232537" y="181609"/>
                </a:lnTo>
                <a:lnTo>
                  <a:pt x="238633" y="176529"/>
                </a:lnTo>
                <a:lnTo>
                  <a:pt x="240982" y="173989"/>
                </a:lnTo>
                <a:lnTo>
                  <a:pt x="217932" y="173989"/>
                </a:lnTo>
                <a:lnTo>
                  <a:pt x="213026" y="171449"/>
                </a:lnTo>
                <a:lnTo>
                  <a:pt x="180927" y="142239"/>
                </a:lnTo>
                <a:lnTo>
                  <a:pt x="174751" y="125729"/>
                </a:lnTo>
                <a:lnTo>
                  <a:pt x="176149" y="120649"/>
                </a:lnTo>
                <a:lnTo>
                  <a:pt x="179704" y="116839"/>
                </a:lnTo>
                <a:lnTo>
                  <a:pt x="183388" y="114299"/>
                </a:lnTo>
                <a:lnTo>
                  <a:pt x="188214" y="111759"/>
                </a:lnTo>
                <a:lnTo>
                  <a:pt x="215011" y="111759"/>
                </a:lnTo>
                <a:lnTo>
                  <a:pt x="205613" y="105409"/>
                </a:lnTo>
                <a:lnTo>
                  <a:pt x="201168" y="104139"/>
                </a:lnTo>
                <a:lnTo>
                  <a:pt x="192532" y="102869"/>
                </a:lnTo>
                <a:close/>
              </a:path>
              <a:path w="358775" h="347979">
                <a:moveTo>
                  <a:pt x="215011" y="111759"/>
                </a:moveTo>
                <a:lnTo>
                  <a:pt x="188214" y="111759"/>
                </a:lnTo>
                <a:lnTo>
                  <a:pt x="194056" y="113029"/>
                </a:lnTo>
                <a:lnTo>
                  <a:pt x="198961" y="114299"/>
                </a:lnTo>
                <a:lnTo>
                  <a:pt x="230981" y="144779"/>
                </a:lnTo>
                <a:lnTo>
                  <a:pt x="237109" y="161289"/>
                </a:lnTo>
                <a:lnTo>
                  <a:pt x="235839" y="166369"/>
                </a:lnTo>
                <a:lnTo>
                  <a:pt x="232156" y="168909"/>
                </a:lnTo>
                <a:lnTo>
                  <a:pt x="228600" y="172719"/>
                </a:lnTo>
                <a:lnTo>
                  <a:pt x="223774" y="173989"/>
                </a:lnTo>
                <a:lnTo>
                  <a:pt x="240982" y="173989"/>
                </a:lnTo>
                <a:lnTo>
                  <a:pt x="243332" y="171449"/>
                </a:lnTo>
                <a:lnTo>
                  <a:pt x="245999" y="166369"/>
                </a:lnTo>
                <a:lnTo>
                  <a:pt x="247142" y="154939"/>
                </a:lnTo>
                <a:lnTo>
                  <a:pt x="245872" y="148589"/>
                </a:lnTo>
                <a:lnTo>
                  <a:pt x="242697" y="143509"/>
                </a:lnTo>
                <a:lnTo>
                  <a:pt x="240002" y="138429"/>
                </a:lnTo>
                <a:lnTo>
                  <a:pt x="236474" y="133349"/>
                </a:lnTo>
                <a:lnTo>
                  <a:pt x="232088" y="128269"/>
                </a:lnTo>
                <a:lnTo>
                  <a:pt x="226822" y="123189"/>
                </a:lnTo>
                <a:lnTo>
                  <a:pt x="220472" y="116839"/>
                </a:lnTo>
                <a:lnTo>
                  <a:pt x="215011" y="111759"/>
                </a:lnTo>
                <a:close/>
              </a:path>
              <a:path w="358775" h="347979">
                <a:moveTo>
                  <a:pt x="265302" y="60959"/>
                </a:moveTo>
                <a:lnTo>
                  <a:pt x="247015" y="60959"/>
                </a:lnTo>
                <a:lnTo>
                  <a:pt x="250698" y="62229"/>
                </a:lnTo>
                <a:lnTo>
                  <a:pt x="256794" y="68579"/>
                </a:lnTo>
                <a:lnTo>
                  <a:pt x="258699" y="72389"/>
                </a:lnTo>
                <a:lnTo>
                  <a:pt x="259588" y="78739"/>
                </a:lnTo>
                <a:lnTo>
                  <a:pt x="260062" y="83819"/>
                </a:lnTo>
                <a:lnTo>
                  <a:pt x="260035" y="92709"/>
                </a:lnTo>
                <a:lnTo>
                  <a:pt x="259820" y="97789"/>
                </a:lnTo>
                <a:lnTo>
                  <a:pt x="259079" y="106679"/>
                </a:lnTo>
                <a:lnTo>
                  <a:pt x="258191" y="114299"/>
                </a:lnTo>
                <a:lnTo>
                  <a:pt x="258064" y="120649"/>
                </a:lnTo>
                <a:lnTo>
                  <a:pt x="258825" y="130809"/>
                </a:lnTo>
                <a:lnTo>
                  <a:pt x="259969" y="135889"/>
                </a:lnTo>
                <a:lnTo>
                  <a:pt x="261747" y="139699"/>
                </a:lnTo>
                <a:lnTo>
                  <a:pt x="262890" y="142239"/>
                </a:lnTo>
                <a:lnTo>
                  <a:pt x="264414" y="144779"/>
                </a:lnTo>
                <a:lnTo>
                  <a:pt x="266319" y="146049"/>
                </a:lnTo>
                <a:lnTo>
                  <a:pt x="284260" y="128269"/>
                </a:lnTo>
                <a:lnTo>
                  <a:pt x="269748" y="128269"/>
                </a:lnTo>
                <a:lnTo>
                  <a:pt x="269113" y="125729"/>
                </a:lnTo>
                <a:lnTo>
                  <a:pt x="268859" y="123189"/>
                </a:lnTo>
                <a:lnTo>
                  <a:pt x="268986" y="111759"/>
                </a:lnTo>
                <a:lnTo>
                  <a:pt x="270637" y="92709"/>
                </a:lnTo>
                <a:lnTo>
                  <a:pt x="270891" y="87629"/>
                </a:lnTo>
                <a:lnTo>
                  <a:pt x="270922" y="83819"/>
                </a:lnTo>
                <a:lnTo>
                  <a:pt x="270637" y="80009"/>
                </a:lnTo>
                <a:lnTo>
                  <a:pt x="270383" y="74929"/>
                </a:lnTo>
                <a:lnTo>
                  <a:pt x="269494" y="69849"/>
                </a:lnTo>
                <a:lnTo>
                  <a:pt x="268097" y="66039"/>
                </a:lnTo>
                <a:lnTo>
                  <a:pt x="266573" y="63499"/>
                </a:lnTo>
                <a:lnTo>
                  <a:pt x="265302" y="60959"/>
                </a:lnTo>
                <a:close/>
              </a:path>
              <a:path w="358775" h="347979">
                <a:moveTo>
                  <a:pt x="301117" y="96519"/>
                </a:moveTo>
                <a:lnTo>
                  <a:pt x="269748" y="128269"/>
                </a:lnTo>
                <a:lnTo>
                  <a:pt x="284260" y="128269"/>
                </a:lnTo>
                <a:lnTo>
                  <a:pt x="308610" y="104139"/>
                </a:lnTo>
                <a:lnTo>
                  <a:pt x="301117" y="96519"/>
                </a:lnTo>
                <a:close/>
              </a:path>
              <a:path w="358775" h="347979">
                <a:moveTo>
                  <a:pt x="251078" y="49529"/>
                </a:moveTo>
                <a:lnTo>
                  <a:pt x="215011" y="72389"/>
                </a:lnTo>
                <a:lnTo>
                  <a:pt x="214122" y="85089"/>
                </a:lnTo>
                <a:lnTo>
                  <a:pt x="216535" y="92709"/>
                </a:lnTo>
                <a:lnTo>
                  <a:pt x="222123" y="99059"/>
                </a:lnTo>
                <a:lnTo>
                  <a:pt x="231013" y="91439"/>
                </a:lnTo>
                <a:lnTo>
                  <a:pt x="226949" y="87629"/>
                </a:lnTo>
                <a:lnTo>
                  <a:pt x="225044" y="83819"/>
                </a:lnTo>
                <a:lnTo>
                  <a:pt x="225044" y="73659"/>
                </a:lnTo>
                <a:lnTo>
                  <a:pt x="226822" y="69849"/>
                </a:lnTo>
                <a:lnTo>
                  <a:pt x="234188" y="62229"/>
                </a:lnTo>
                <a:lnTo>
                  <a:pt x="238251" y="60959"/>
                </a:lnTo>
                <a:lnTo>
                  <a:pt x="265302" y="60959"/>
                </a:lnTo>
                <a:lnTo>
                  <a:pt x="264668" y="59689"/>
                </a:lnTo>
                <a:lnTo>
                  <a:pt x="257048" y="52069"/>
                </a:lnTo>
                <a:lnTo>
                  <a:pt x="251078" y="49529"/>
                </a:lnTo>
                <a:close/>
              </a:path>
              <a:path w="358775" h="347979">
                <a:moveTo>
                  <a:pt x="314875" y="11429"/>
                </a:moveTo>
                <a:lnTo>
                  <a:pt x="296545" y="11429"/>
                </a:lnTo>
                <a:lnTo>
                  <a:pt x="300227" y="12699"/>
                </a:lnTo>
                <a:lnTo>
                  <a:pt x="303402" y="15239"/>
                </a:lnTo>
                <a:lnTo>
                  <a:pt x="306324" y="19049"/>
                </a:lnTo>
                <a:lnTo>
                  <a:pt x="308228" y="22859"/>
                </a:lnTo>
                <a:lnTo>
                  <a:pt x="309118" y="29209"/>
                </a:lnTo>
                <a:lnTo>
                  <a:pt x="309592" y="34289"/>
                </a:lnTo>
                <a:lnTo>
                  <a:pt x="309565" y="43179"/>
                </a:lnTo>
                <a:lnTo>
                  <a:pt x="309350" y="48259"/>
                </a:lnTo>
                <a:lnTo>
                  <a:pt x="308610" y="57149"/>
                </a:lnTo>
                <a:lnTo>
                  <a:pt x="307848" y="64769"/>
                </a:lnTo>
                <a:lnTo>
                  <a:pt x="307797" y="66039"/>
                </a:lnTo>
                <a:lnTo>
                  <a:pt x="311403" y="90169"/>
                </a:lnTo>
                <a:lnTo>
                  <a:pt x="312420" y="92709"/>
                </a:lnTo>
                <a:lnTo>
                  <a:pt x="313944" y="95249"/>
                </a:lnTo>
                <a:lnTo>
                  <a:pt x="315975" y="96519"/>
                </a:lnTo>
                <a:lnTo>
                  <a:pt x="333917" y="78739"/>
                </a:lnTo>
                <a:lnTo>
                  <a:pt x="319277" y="78739"/>
                </a:lnTo>
                <a:lnTo>
                  <a:pt x="318770" y="76199"/>
                </a:lnTo>
                <a:lnTo>
                  <a:pt x="318389" y="73659"/>
                </a:lnTo>
                <a:lnTo>
                  <a:pt x="318452" y="64769"/>
                </a:lnTo>
                <a:lnTo>
                  <a:pt x="318863" y="59689"/>
                </a:lnTo>
                <a:lnTo>
                  <a:pt x="320294" y="43179"/>
                </a:lnTo>
                <a:lnTo>
                  <a:pt x="320463" y="38099"/>
                </a:lnTo>
                <a:lnTo>
                  <a:pt x="320452" y="34289"/>
                </a:lnTo>
                <a:lnTo>
                  <a:pt x="320167" y="30479"/>
                </a:lnTo>
                <a:lnTo>
                  <a:pt x="319913" y="25399"/>
                </a:lnTo>
                <a:lnTo>
                  <a:pt x="319024" y="20319"/>
                </a:lnTo>
                <a:lnTo>
                  <a:pt x="316229" y="13969"/>
                </a:lnTo>
                <a:lnTo>
                  <a:pt x="314875" y="11429"/>
                </a:lnTo>
                <a:close/>
              </a:path>
              <a:path w="358775" h="347979">
                <a:moveTo>
                  <a:pt x="350647" y="46989"/>
                </a:moveTo>
                <a:lnTo>
                  <a:pt x="319277" y="78739"/>
                </a:lnTo>
                <a:lnTo>
                  <a:pt x="333917" y="78739"/>
                </a:lnTo>
                <a:lnTo>
                  <a:pt x="358267" y="54609"/>
                </a:lnTo>
                <a:lnTo>
                  <a:pt x="350647" y="46989"/>
                </a:lnTo>
                <a:close/>
              </a:path>
              <a:path w="358775" h="347979">
                <a:moveTo>
                  <a:pt x="300609" y="0"/>
                </a:moveTo>
                <a:lnTo>
                  <a:pt x="293624" y="1269"/>
                </a:lnTo>
                <a:lnTo>
                  <a:pt x="286639" y="1269"/>
                </a:lnTo>
                <a:lnTo>
                  <a:pt x="280035" y="3809"/>
                </a:lnTo>
                <a:lnTo>
                  <a:pt x="267843" y="16509"/>
                </a:lnTo>
                <a:lnTo>
                  <a:pt x="264541" y="22859"/>
                </a:lnTo>
                <a:lnTo>
                  <a:pt x="264160" y="29209"/>
                </a:lnTo>
                <a:lnTo>
                  <a:pt x="263651" y="35559"/>
                </a:lnTo>
                <a:lnTo>
                  <a:pt x="266192" y="43179"/>
                </a:lnTo>
                <a:lnTo>
                  <a:pt x="271652" y="49529"/>
                </a:lnTo>
                <a:lnTo>
                  <a:pt x="280543" y="41909"/>
                </a:lnTo>
                <a:lnTo>
                  <a:pt x="276606" y="38099"/>
                </a:lnTo>
                <a:lnTo>
                  <a:pt x="274574" y="34289"/>
                </a:lnTo>
                <a:lnTo>
                  <a:pt x="274574" y="25399"/>
                </a:lnTo>
                <a:lnTo>
                  <a:pt x="276478" y="20319"/>
                </a:lnTo>
                <a:lnTo>
                  <a:pt x="283845" y="12699"/>
                </a:lnTo>
                <a:lnTo>
                  <a:pt x="287782" y="11429"/>
                </a:lnTo>
                <a:lnTo>
                  <a:pt x="314875" y="11429"/>
                </a:lnTo>
                <a:lnTo>
                  <a:pt x="314198" y="10159"/>
                </a:lnTo>
                <a:lnTo>
                  <a:pt x="306577" y="2539"/>
                </a:lnTo>
                <a:lnTo>
                  <a:pt x="300609" y="0"/>
                </a:lnTo>
                <a:close/>
              </a:path>
            </a:pathLst>
          </a:custGeom>
          <a:solidFill>
            <a:srgbClr val="585858"/>
          </a:solidFill>
        </p:spPr>
        <p:txBody>
          <a:bodyPr wrap="square" lIns="0" tIns="0" rIns="0" bIns="0" rtlCol="0"/>
          <a:lstStyle/>
          <a:p>
            <a:endParaRPr sz="2149"/>
          </a:p>
        </p:txBody>
      </p:sp>
      <p:sp>
        <p:nvSpPr>
          <p:cNvPr id="60" name="object 60"/>
          <p:cNvSpPr txBox="1"/>
          <p:nvPr/>
        </p:nvSpPr>
        <p:spPr>
          <a:xfrm>
            <a:off x="9662185" y="2846133"/>
            <a:ext cx="153564" cy="151090"/>
          </a:xfrm>
          <a:prstGeom prst="rect">
            <a:avLst/>
          </a:prstGeom>
        </p:spPr>
        <p:txBody>
          <a:bodyPr vert="horz" wrap="square" lIns="0" tIns="12691" rIns="0" bIns="0" rtlCol="0">
            <a:spAutoFit/>
          </a:bodyPr>
          <a:lstStyle/>
          <a:p>
            <a:pPr marL="12691">
              <a:spcBef>
                <a:spcPts val="100"/>
              </a:spcBef>
            </a:pPr>
            <a:r>
              <a:rPr sz="899" b="1" spc="-5" dirty="0">
                <a:latin typeface="Arial"/>
                <a:cs typeface="Arial"/>
              </a:rPr>
              <a:t>40</a:t>
            </a:r>
            <a:endParaRPr sz="899" dirty="0">
              <a:latin typeface="Arial"/>
              <a:cs typeface="Arial"/>
            </a:endParaRPr>
          </a:p>
        </p:txBody>
      </p:sp>
      <p:grpSp>
        <p:nvGrpSpPr>
          <p:cNvPr id="61" name="object 61"/>
          <p:cNvGrpSpPr/>
          <p:nvPr/>
        </p:nvGrpSpPr>
        <p:grpSpPr>
          <a:xfrm>
            <a:off x="10165763" y="2669255"/>
            <a:ext cx="301759" cy="289360"/>
            <a:chOff x="10222990" y="256625"/>
            <a:chExt cx="301968" cy="289560"/>
          </a:xfrm>
        </p:grpSpPr>
        <p:sp>
          <p:nvSpPr>
            <p:cNvPr id="63" name="object 63"/>
            <p:cNvSpPr/>
            <p:nvPr/>
          </p:nvSpPr>
          <p:spPr>
            <a:xfrm>
              <a:off x="10236668" y="256625"/>
              <a:ext cx="288290" cy="289560"/>
            </a:xfrm>
            <a:custGeom>
              <a:avLst/>
              <a:gdLst/>
              <a:ahLst/>
              <a:cxnLst/>
              <a:rect l="l" t="t" r="r" b="b"/>
              <a:pathLst>
                <a:path w="288290" h="289560">
                  <a:moveTo>
                    <a:pt x="144017" y="0"/>
                  </a:moveTo>
                  <a:lnTo>
                    <a:pt x="98511" y="7376"/>
                  </a:lnTo>
                  <a:lnTo>
                    <a:pt x="58978" y="27919"/>
                  </a:lnTo>
                  <a:lnTo>
                    <a:pt x="27797" y="59253"/>
                  </a:lnTo>
                  <a:lnTo>
                    <a:pt x="7345" y="98999"/>
                  </a:lnTo>
                  <a:lnTo>
                    <a:pt x="0" y="144779"/>
                  </a:lnTo>
                  <a:lnTo>
                    <a:pt x="7345" y="190560"/>
                  </a:lnTo>
                  <a:lnTo>
                    <a:pt x="27797" y="230306"/>
                  </a:lnTo>
                  <a:lnTo>
                    <a:pt x="58978" y="261640"/>
                  </a:lnTo>
                  <a:lnTo>
                    <a:pt x="98511" y="282183"/>
                  </a:lnTo>
                  <a:lnTo>
                    <a:pt x="144017" y="289560"/>
                  </a:lnTo>
                  <a:lnTo>
                    <a:pt x="189524" y="282183"/>
                  </a:lnTo>
                  <a:lnTo>
                    <a:pt x="229057" y="261640"/>
                  </a:lnTo>
                  <a:lnTo>
                    <a:pt x="260238" y="230306"/>
                  </a:lnTo>
                  <a:lnTo>
                    <a:pt x="280690" y="190560"/>
                  </a:lnTo>
                  <a:lnTo>
                    <a:pt x="288035" y="144779"/>
                  </a:lnTo>
                  <a:lnTo>
                    <a:pt x="280690" y="98999"/>
                  </a:lnTo>
                  <a:lnTo>
                    <a:pt x="260238" y="59253"/>
                  </a:lnTo>
                  <a:lnTo>
                    <a:pt x="229057" y="27919"/>
                  </a:lnTo>
                  <a:lnTo>
                    <a:pt x="189524" y="7376"/>
                  </a:lnTo>
                  <a:lnTo>
                    <a:pt x="144017" y="0"/>
                  </a:lnTo>
                  <a:close/>
                </a:path>
              </a:pathLst>
            </a:custGeom>
            <a:solidFill>
              <a:srgbClr val="D7D7D7"/>
            </a:solidFill>
          </p:spPr>
          <p:txBody>
            <a:bodyPr wrap="square" lIns="0" tIns="0" rIns="0" bIns="0" rtlCol="0"/>
            <a:lstStyle/>
            <a:p>
              <a:endParaRPr sz="2149"/>
            </a:p>
          </p:txBody>
        </p:sp>
        <p:sp>
          <p:nvSpPr>
            <p:cNvPr id="64" name="object 64"/>
            <p:cNvSpPr/>
            <p:nvPr/>
          </p:nvSpPr>
          <p:spPr>
            <a:xfrm>
              <a:off x="10222990" y="256625"/>
              <a:ext cx="288290" cy="289560"/>
            </a:xfrm>
            <a:custGeom>
              <a:avLst/>
              <a:gdLst/>
              <a:ahLst/>
              <a:cxnLst/>
              <a:rect l="l" t="t" r="r" b="b"/>
              <a:pathLst>
                <a:path w="288290" h="289560">
                  <a:moveTo>
                    <a:pt x="0" y="144779"/>
                  </a:moveTo>
                  <a:lnTo>
                    <a:pt x="7345" y="98999"/>
                  </a:lnTo>
                  <a:lnTo>
                    <a:pt x="27797" y="59253"/>
                  </a:lnTo>
                  <a:lnTo>
                    <a:pt x="58978" y="27919"/>
                  </a:lnTo>
                  <a:lnTo>
                    <a:pt x="98511" y="7376"/>
                  </a:lnTo>
                  <a:lnTo>
                    <a:pt x="144017" y="0"/>
                  </a:lnTo>
                  <a:lnTo>
                    <a:pt x="189524" y="7376"/>
                  </a:lnTo>
                  <a:lnTo>
                    <a:pt x="229057" y="27919"/>
                  </a:lnTo>
                  <a:lnTo>
                    <a:pt x="260238" y="59253"/>
                  </a:lnTo>
                  <a:lnTo>
                    <a:pt x="280690" y="98999"/>
                  </a:lnTo>
                  <a:lnTo>
                    <a:pt x="288035" y="144779"/>
                  </a:lnTo>
                  <a:lnTo>
                    <a:pt x="280690" y="190560"/>
                  </a:lnTo>
                  <a:lnTo>
                    <a:pt x="260238" y="230306"/>
                  </a:lnTo>
                  <a:lnTo>
                    <a:pt x="229057" y="261640"/>
                  </a:lnTo>
                  <a:lnTo>
                    <a:pt x="189524" y="282183"/>
                  </a:lnTo>
                  <a:lnTo>
                    <a:pt x="144017" y="289560"/>
                  </a:lnTo>
                  <a:lnTo>
                    <a:pt x="98511" y="282183"/>
                  </a:lnTo>
                  <a:lnTo>
                    <a:pt x="58978" y="261640"/>
                  </a:lnTo>
                  <a:lnTo>
                    <a:pt x="27797" y="230306"/>
                  </a:lnTo>
                  <a:lnTo>
                    <a:pt x="7345" y="190560"/>
                  </a:lnTo>
                  <a:lnTo>
                    <a:pt x="0" y="144779"/>
                  </a:lnTo>
                  <a:close/>
                </a:path>
              </a:pathLst>
            </a:custGeom>
            <a:ln w="25907">
              <a:solidFill>
                <a:srgbClr val="E1001A"/>
              </a:solidFill>
            </a:ln>
          </p:spPr>
          <p:txBody>
            <a:bodyPr wrap="square" lIns="0" tIns="0" rIns="0" bIns="0" rtlCol="0"/>
            <a:lstStyle/>
            <a:p>
              <a:endParaRPr sz="2149"/>
            </a:p>
          </p:txBody>
        </p:sp>
      </p:grpSp>
      <p:sp>
        <p:nvSpPr>
          <p:cNvPr id="65" name="object 65"/>
          <p:cNvSpPr txBox="1"/>
          <p:nvPr/>
        </p:nvSpPr>
        <p:spPr>
          <a:xfrm>
            <a:off x="10233036" y="2719729"/>
            <a:ext cx="153564" cy="151090"/>
          </a:xfrm>
          <a:prstGeom prst="rect">
            <a:avLst/>
          </a:prstGeom>
        </p:spPr>
        <p:txBody>
          <a:bodyPr vert="horz" wrap="square" lIns="0" tIns="12691" rIns="0" bIns="0" rtlCol="0">
            <a:spAutoFit/>
          </a:bodyPr>
          <a:lstStyle/>
          <a:p>
            <a:pPr marL="12691">
              <a:spcBef>
                <a:spcPts val="100"/>
              </a:spcBef>
            </a:pPr>
            <a:r>
              <a:rPr sz="899" b="1" spc="-5" dirty="0">
                <a:latin typeface="Arial"/>
                <a:cs typeface="Arial"/>
              </a:rPr>
              <a:t>42</a:t>
            </a:r>
            <a:endParaRPr sz="899" dirty="0">
              <a:latin typeface="Arial"/>
              <a:cs typeface="Arial"/>
            </a:endParaRPr>
          </a:p>
        </p:txBody>
      </p:sp>
      <p:sp>
        <p:nvSpPr>
          <p:cNvPr id="73" name="object 73"/>
          <p:cNvSpPr txBox="1"/>
          <p:nvPr/>
        </p:nvSpPr>
        <p:spPr>
          <a:xfrm>
            <a:off x="9300767" y="3011552"/>
            <a:ext cx="153564" cy="151090"/>
          </a:xfrm>
          <a:prstGeom prst="rect">
            <a:avLst/>
          </a:prstGeom>
        </p:spPr>
        <p:txBody>
          <a:bodyPr vert="horz" wrap="square" lIns="0" tIns="12691" rIns="0" bIns="0" rtlCol="0">
            <a:spAutoFit/>
          </a:bodyPr>
          <a:lstStyle/>
          <a:p>
            <a:pPr marL="12691">
              <a:spcBef>
                <a:spcPts val="100"/>
              </a:spcBef>
            </a:pPr>
            <a:r>
              <a:rPr sz="899" b="1" dirty="0">
                <a:latin typeface="Arial"/>
                <a:cs typeface="Arial"/>
              </a:rPr>
              <a:t>3</a:t>
            </a:r>
            <a:r>
              <a:rPr lang="de-DE" sz="899" b="1" dirty="0">
                <a:latin typeface="Arial"/>
                <a:cs typeface="Arial"/>
              </a:rPr>
              <a:t>6</a:t>
            </a:r>
            <a:endParaRPr sz="899" dirty="0">
              <a:latin typeface="Arial"/>
              <a:cs typeface="Arial"/>
            </a:endParaRPr>
          </a:p>
        </p:txBody>
      </p:sp>
      <p:sp>
        <p:nvSpPr>
          <p:cNvPr id="75" name="object 75"/>
          <p:cNvSpPr txBox="1"/>
          <p:nvPr/>
        </p:nvSpPr>
        <p:spPr>
          <a:xfrm>
            <a:off x="10808627" y="1446393"/>
            <a:ext cx="350912" cy="302051"/>
          </a:xfrm>
          <a:prstGeom prst="rect">
            <a:avLst/>
          </a:prstGeom>
        </p:spPr>
        <p:txBody>
          <a:bodyPr vert="horz" wrap="square" lIns="0" tIns="14595" rIns="0" bIns="0" rtlCol="0">
            <a:spAutoFit/>
          </a:bodyPr>
          <a:lstStyle/>
          <a:p>
            <a:pPr marL="12691">
              <a:spcBef>
                <a:spcPts val="115"/>
              </a:spcBef>
            </a:pPr>
            <a:r>
              <a:rPr sz="1349" b="1" spc="-7" baseline="3086" dirty="0">
                <a:latin typeface="Arial"/>
                <a:cs typeface="Arial"/>
              </a:rPr>
              <a:t>67</a:t>
            </a:r>
            <a:r>
              <a:rPr lang="de-DE" sz="1349" b="1" spc="44" baseline="3086" dirty="0">
                <a:latin typeface="Arial"/>
                <a:cs typeface="Arial"/>
              </a:rPr>
              <a:t> </a:t>
            </a:r>
            <a:r>
              <a:rPr lang="de-DE" sz="1799" spc="5" dirty="0">
                <a:latin typeface="Arial"/>
                <a:cs typeface="Arial"/>
              </a:rPr>
              <a:t>*</a:t>
            </a:r>
            <a:endParaRPr sz="1799" dirty="0">
              <a:latin typeface="Arial"/>
              <a:cs typeface="Arial"/>
            </a:endParaRPr>
          </a:p>
        </p:txBody>
      </p:sp>
      <p:sp>
        <p:nvSpPr>
          <p:cNvPr id="81" name="object 81"/>
          <p:cNvSpPr txBox="1"/>
          <p:nvPr/>
        </p:nvSpPr>
        <p:spPr>
          <a:xfrm>
            <a:off x="7637555" y="5979839"/>
            <a:ext cx="3681089" cy="45307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691">
              <a:lnSpc>
                <a:spcPts val="1284"/>
              </a:lnSpc>
            </a:pPr>
            <a:r>
              <a:rPr sz="1099" b="1" dirty="0">
                <a:latin typeface="Arial"/>
                <a:cs typeface="Arial"/>
              </a:rPr>
              <a:t>* </a:t>
            </a:r>
            <a:r>
              <a:rPr sz="899" dirty="0">
                <a:latin typeface="Arial"/>
                <a:cs typeface="Arial"/>
              </a:rPr>
              <a:t>67 Leistungsobjekte </a:t>
            </a:r>
            <a:r>
              <a:rPr sz="899" spc="-5" dirty="0">
                <a:latin typeface="Arial"/>
                <a:cs typeface="Arial"/>
              </a:rPr>
              <a:t>wurden</a:t>
            </a:r>
            <a:r>
              <a:rPr sz="899" spc="-125" dirty="0">
                <a:latin typeface="Arial"/>
                <a:cs typeface="Arial"/>
              </a:rPr>
              <a:t> </a:t>
            </a:r>
            <a:r>
              <a:rPr sz="899" dirty="0">
                <a:latin typeface="Arial"/>
                <a:cs typeface="Arial"/>
              </a:rPr>
              <a:t>digitalisiert.</a:t>
            </a:r>
            <a:endParaRPr sz="899">
              <a:latin typeface="Arial"/>
              <a:cs typeface="Arial"/>
            </a:endParaRPr>
          </a:p>
          <a:p>
            <a:pPr marL="106605" marR="5076">
              <a:spcBef>
                <a:spcPts val="20"/>
              </a:spcBef>
            </a:pPr>
            <a:r>
              <a:rPr sz="899" spc="-5" dirty="0">
                <a:latin typeface="Arial"/>
                <a:cs typeface="Arial"/>
              </a:rPr>
              <a:t>Die ePaymentfunktion und die Onlinebescheide der </a:t>
            </a:r>
            <a:r>
              <a:rPr sz="899" dirty="0">
                <a:latin typeface="Arial"/>
                <a:cs typeface="Arial"/>
              </a:rPr>
              <a:t>Familienkasse-LO  </a:t>
            </a:r>
            <a:r>
              <a:rPr sz="899" spc="-5" dirty="0">
                <a:latin typeface="Arial"/>
                <a:cs typeface="Arial"/>
              </a:rPr>
              <a:t>werden </a:t>
            </a:r>
            <a:r>
              <a:rPr sz="899" dirty="0">
                <a:latin typeface="Arial"/>
                <a:cs typeface="Arial"/>
              </a:rPr>
              <a:t>nach </a:t>
            </a:r>
            <a:r>
              <a:rPr sz="899" spc="-5" dirty="0">
                <a:latin typeface="Arial"/>
                <a:cs typeface="Arial"/>
              </a:rPr>
              <a:t>dem 31.12.2022 live</a:t>
            </a:r>
            <a:r>
              <a:rPr sz="899" spc="-55" dirty="0">
                <a:latin typeface="Arial"/>
                <a:cs typeface="Arial"/>
              </a:rPr>
              <a:t> </a:t>
            </a:r>
            <a:r>
              <a:rPr sz="899" spc="-5" dirty="0">
                <a:latin typeface="Arial"/>
                <a:cs typeface="Arial"/>
              </a:rPr>
              <a:t>gehen.</a:t>
            </a:r>
            <a:endParaRPr sz="899">
              <a:latin typeface="Arial"/>
              <a:cs typeface="Arial"/>
            </a:endParaRPr>
          </a:p>
        </p:txBody>
      </p:sp>
      <p:sp>
        <p:nvSpPr>
          <p:cNvPr id="83" name="object 83"/>
          <p:cNvSpPr txBox="1"/>
          <p:nvPr/>
        </p:nvSpPr>
        <p:spPr>
          <a:xfrm>
            <a:off x="11267371" y="6626601"/>
            <a:ext cx="471479" cy="151731"/>
          </a:xfrm>
          <a:prstGeom prst="rect">
            <a:avLst/>
          </a:prstGeom>
        </p:spPr>
        <p:txBody>
          <a:bodyPr vert="horz" wrap="square" lIns="0" tIns="13326" rIns="0" bIns="0" rtlCol="0">
            <a:spAutoFit/>
          </a:bodyPr>
          <a:lstStyle/>
          <a:p>
            <a:pPr marL="12691">
              <a:spcBef>
                <a:spcPts val="105"/>
              </a:spcBef>
            </a:pPr>
            <a:r>
              <a:rPr sz="899" spc="-5" dirty="0">
                <a:latin typeface="Arial"/>
                <a:cs typeface="Arial"/>
              </a:rPr>
              <a:t>Seite</a:t>
            </a:r>
            <a:r>
              <a:rPr sz="899" spc="-35" dirty="0">
                <a:latin typeface="Arial"/>
                <a:cs typeface="Arial"/>
              </a:rPr>
              <a:t> </a:t>
            </a:r>
            <a:fld id="{81D60167-4931-47E6-BA6A-407CBD079E47}" type="slidenum">
              <a:rPr sz="899" spc="-5" dirty="0">
                <a:latin typeface="Arial"/>
                <a:cs typeface="Arial"/>
              </a:rPr>
              <a:pPr marL="12691">
                <a:spcBef>
                  <a:spcPts val="105"/>
                </a:spcBef>
              </a:pPr>
              <a:t>12</a:t>
            </a:fld>
            <a:endParaRPr sz="899">
              <a:latin typeface="Arial"/>
              <a:cs typeface="Arial"/>
            </a:endParaRPr>
          </a:p>
        </p:txBody>
      </p:sp>
      <p:sp>
        <p:nvSpPr>
          <p:cNvPr id="85" name="Titel 84">
            <a:extLst>
              <a:ext uri="{FF2B5EF4-FFF2-40B4-BE49-F238E27FC236}">
                <a16:creationId xmlns:a16="http://schemas.microsoft.com/office/drawing/2014/main" id="{6CD67180-FE7A-475C-8FC9-99B905830A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3637" y="230229"/>
            <a:ext cx="11217600" cy="860624"/>
          </a:xfrm>
        </p:spPr>
        <p:txBody>
          <a:bodyPr/>
          <a:lstStyle/>
          <a:p>
            <a:r>
              <a:rPr lang="de-DE" sz="2400" spc="5" dirty="0"/>
              <a:t>Online-Zugangsgesetz </a:t>
            </a:r>
            <a:r>
              <a:rPr lang="de-DE" sz="2400" dirty="0"/>
              <a:t>(OZG): </a:t>
            </a:r>
            <a:r>
              <a:rPr lang="de-DE" sz="2400" spc="5" dirty="0"/>
              <a:t>Die BA digitalisiert als erste</a:t>
            </a:r>
            <a:r>
              <a:rPr lang="de-DE" sz="2400" spc="-150" dirty="0"/>
              <a:t> </a:t>
            </a:r>
            <a:r>
              <a:rPr lang="de-DE" sz="2400" spc="5" dirty="0"/>
              <a:t>Großbehörde                               zum Jahresende 2022 vollständig 67 Services</a:t>
            </a:r>
            <a:r>
              <a:rPr lang="de-DE" sz="2400" spc="-80" dirty="0"/>
              <a:t> </a:t>
            </a:r>
            <a:r>
              <a:rPr lang="de-DE" sz="2400" dirty="0"/>
              <a:t>OZG-konform</a:t>
            </a:r>
          </a:p>
        </p:txBody>
      </p:sp>
      <p:cxnSp>
        <p:nvCxnSpPr>
          <p:cNvPr id="88" name="Gerader Verbinder 87">
            <a:extLst>
              <a:ext uri="{FF2B5EF4-FFF2-40B4-BE49-F238E27FC236}">
                <a16:creationId xmlns:a16="http://schemas.microsoft.com/office/drawing/2014/main" id="{5D4D4AEA-7ED8-4CE0-A932-FB71C76DD239}"/>
              </a:ext>
            </a:extLst>
          </p:cNvPr>
          <p:cNvCxnSpPr>
            <a:cxnSpLocks/>
          </p:cNvCxnSpPr>
          <p:nvPr/>
        </p:nvCxnSpPr>
        <p:spPr>
          <a:xfrm flipV="1">
            <a:off x="10405638" y="1763293"/>
            <a:ext cx="402989" cy="917615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Gerader Verbinder 97">
            <a:extLst>
              <a:ext uri="{FF2B5EF4-FFF2-40B4-BE49-F238E27FC236}">
                <a16:creationId xmlns:a16="http://schemas.microsoft.com/office/drawing/2014/main" id="{F9793918-70B5-4522-8A0F-ACCCC8122214}"/>
              </a:ext>
            </a:extLst>
          </p:cNvPr>
          <p:cNvCxnSpPr>
            <a:cxnSpLocks/>
          </p:cNvCxnSpPr>
          <p:nvPr/>
        </p:nvCxnSpPr>
        <p:spPr>
          <a:xfrm flipV="1">
            <a:off x="9869345" y="2839009"/>
            <a:ext cx="310095" cy="81532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Gerader Verbinder 102">
            <a:extLst>
              <a:ext uri="{FF2B5EF4-FFF2-40B4-BE49-F238E27FC236}">
                <a16:creationId xmlns:a16="http://schemas.microsoft.com/office/drawing/2014/main" id="{F1395F32-3E69-4022-B19F-1811D4E81772}"/>
              </a:ext>
            </a:extLst>
          </p:cNvPr>
          <p:cNvCxnSpPr>
            <a:cxnSpLocks/>
          </p:cNvCxnSpPr>
          <p:nvPr/>
        </p:nvCxnSpPr>
        <p:spPr>
          <a:xfrm flipV="1">
            <a:off x="9518789" y="2994875"/>
            <a:ext cx="101700" cy="3309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2" name="object 35">
            <a:extLst>
              <a:ext uri="{FF2B5EF4-FFF2-40B4-BE49-F238E27FC236}">
                <a16:creationId xmlns:a16="http://schemas.microsoft.com/office/drawing/2014/main" id="{90F35147-BD3A-46F4-8E21-841EC9301330}"/>
              </a:ext>
            </a:extLst>
          </p:cNvPr>
          <p:cNvSpPr txBox="1"/>
          <p:nvPr/>
        </p:nvSpPr>
        <p:spPr>
          <a:xfrm>
            <a:off x="2779014" y="6684062"/>
            <a:ext cx="7043716" cy="15132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de-DE" sz="900" dirty="0">
                <a:cs typeface="Arial"/>
              </a:rPr>
              <a:t>Workshop „Digitalisierung der Verwaltung“ an der </a:t>
            </a:r>
            <a:r>
              <a:rPr lang="de-DE" sz="900" dirty="0">
                <a:ea typeface="Calibri" panose="020F0502020204030204" pitchFamily="34" charset="0"/>
                <a:cs typeface="Times New Roman" panose="02020603050405020304" pitchFamily="18" charset="0"/>
              </a:rPr>
              <a:t>Friedrich-Schiller-Universität Jena</a:t>
            </a:r>
            <a:r>
              <a:rPr lang="de-DE" sz="900" dirty="0">
                <a:cs typeface="Arial"/>
              </a:rPr>
              <a:t> </a:t>
            </a:r>
            <a:r>
              <a:rPr sz="900" spc="-5" dirty="0">
                <a:cs typeface="Arial"/>
              </a:rPr>
              <a:t>, </a:t>
            </a:r>
            <a:r>
              <a:rPr lang="de-DE" sz="900" spc="-5" dirty="0">
                <a:cs typeface="Arial"/>
              </a:rPr>
              <a:t>19</a:t>
            </a:r>
            <a:r>
              <a:rPr sz="900" spc="-5" dirty="0">
                <a:cs typeface="Arial"/>
              </a:rPr>
              <a:t>.0</a:t>
            </a:r>
            <a:r>
              <a:rPr lang="de-DE" sz="900" spc="-5" dirty="0">
                <a:cs typeface="Arial"/>
              </a:rPr>
              <a:t>4</a:t>
            </a:r>
            <a:r>
              <a:rPr sz="900" spc="-5" dirty="0">
                <a:cs typeface="Arial"/>
              </a:rPr>
              <a:t>.2023, </a:t>
            </a:r>
            <a:r>
              <a:rPr sz="900" dirty="0">
                <a:cs typeface="Arial"/>
              </a:rPr>
              <a:t>© </a:t>
            </a:r>
            <a:r>
              <a:rPr sz="900" spc="-5" dirty="0">
                <a:cs typeface="Arial"/>
              </a:rPr>
              <a:t>Bundesagentur </a:t>
            </a:r>
            <a:r>
              <a:rPr sz="900" dirty="0">
                <a:cs typeface="Arial"/>
              </a:rPr>
              <a:t>für</a:t>
            </a:r>
            <a:r>
              <a:rPr sz="900" spc="-40" dirty="0">
                <a:cs typeface="Arial"/>
              </a:rPr>
              <a:t> </a:t>
            </a:r>
            <a:r>
              <a:rPr sz="900" dirty="0">
                <a:cs typeface="Arial"/>
              </a:rPr>
              <a:t>Arbeit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433637" y="6630908"/>
            <a:ext cx="1547313" cy="20559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2149"/>
          </a:p>
        </p:txBody>
      </p:sp>
      <p:grpSp>
        <p:nvGrpSpPr>
          <p:cNvPr id="3" name="object 3"/>
          <p:cNvGrpSpPr/>
          <p:nvPr/>
        </p:nvGrpSpPr>
        <p:grpSpPr>
          <a:xfrm>
            <a:off x="547571" y="1584308"/>
            <a:ext cx="6532771" cy="4238410"/>
            <a:chOff x="704087" y="986027"/>
            <a:chExt cx="9715500" cy="5614416"/>
          </a:xfrm>
        </p:grpSpPr>
        <p:sp>
          <p:nvSpPr>
            <p:cNvPr id="4" name="object 4"/>
            <p:cNvSpPr/>
            <p:nvPr/>
          </p:nvSpPr>
          <p:spPr>
            <a:xfrm>
              <a:off x="2033015" y="1318259"/>
              <a:ext cx="7066915" cy="4546600"/>
            </a:xfrm>
            <a:custGeom>
              <a:avLst/>
              <a:gdLst/>
              <a:ahLst/>
              <a:cxnLst/>
              <a:rect l="l" t="t" r="r" b="b"/>
              <a:pathLst>
                <a:path w="7066915" h="4546600">
                  <a:moveTo>
                    <a:pt x="7066788" y="0"/>
                  </a:moveTo>
                  <a:lnTo>
                    <a:pt x="0" y="0"/>
                  </a:lnTo>
                  <a:lnTo>
                    <a:pt x="0" y="4546092"/>
                  </a:lnTo>
                  <a:lnTo>
                    <a:pt x="7066788" y="4546092"/>
                  </a:lnTo>
                  <a:lnTo>
                    <a:pt x="7066788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2149"/>
            </a:p>
          </p:txBody>
        </p:sp>
        <p:sp>
          <p:nvSpPr>
            <p:cNvPr id="5" name="object 5"/>
            <p:cNvSpPr/>
            <p:nvPr/>
          </p:nvSpPr>
          <p:spPr>
            <a:xfrm>
              <a:off x="2289048" y="1466087"/>
              <a:ext cx="6580632" cy="4210812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 sz="2149"/>
            </a:p>
          </p:txBody>
        </p:sp>
        <p:sp>
          <p:nvSpPr>
            <p:cNvPr id="6" name="object 6"/>
            <p:cNvSpPr/>
            <p:nvPr/>
          </p:nvSpPr>
          <p:spPr>
            <a:xfrm>
              <a:off x="704087" y="986027"/>
              <a:ext cx="9715500" cy="5614416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 sz="2149"/>
            </a:p>
          </p:txBody>
        </p:sp>
      </p:grpSp>
      <p:sp>
        <p:nvSpPr>
          <p:cNvPr id="7" name="object 7"/>
          <p:cNvSpPr txBox="1">
            <a:spLocks noGrp="1"/>
          </p:cNvSpPr>
          <p:nvPr>
            <p:ph type="title"/>
          </p:nvPr>
        </p:nvSpPr>
        <p:spPr>
          <a:xfrm>
            <a:off x="540344" y="242859"/>
            <a:ext cx="11554246" cy="750837"/>
          </a:xfrm>
          <a:prstGeom prst="rect">
            <a:avLst/>
          </a:prstGeom>
        </p:spPr>
        <p:txBody>
          <a:bodyPr vert="horz" wrap="square" lIns="0" tIns="12691" rIns="0" bIns="0" rtlCol="0" anchor="t">
            <a:spAutoFit/>
          </a:bodyPr>
          <a:lstStyle/>
          <a:p>
            <a:pPr marL="12691">
              <a:spcBef>
                <a:spcPts val="100"/>
              </a:spcBef>
            </a:pPr>
            <a:r>
              <a:rPr lang="de-DE" sz="2398" spc="-15" dirty="0"/>
              <a:t>Neben den Chancen der Digitalisierung die Risiken im Blick behalten!                                                   </a:t>
            </a:r>
            <a:r>
              <a:rPr sz="2398" spc="-15" dirty="0"/>
              <a:t>IT-</a:t>
            </a:r>
            <a:r>
              <a:rPr sz="2398" spc="-15" dirty="0" err="1"/>
              <a:t>Sicherheit</a:t>
            </a:r>
            <a:r>
              <a:rPr sz="2398" spc="-15" dirty="0"/>
              <a:t>:</a:t>
            </a:r>
            <a:r>
              <a:rPr lang="de-DE" sz="2398" spc="-15" dirty="0"/>
              <a:t> </a:t>
            </a:r>
            <a:r>
              <a:rPr sz="2398" spc="-5" dirty="0" err="1"/>
              <a:t>Seit</a:t>
            </a:r>
            <a:r>
              <a:rPr sz="2398" spc="-5" dirty="0"/>
              <a:t> der Corona-Pandemie </a:t>
            </a:r>
            <a:r>
              <a:rPr sz="2398" dirty="0"/>
              <a:t>nahmen </a:t>
            </a:r>
            <a:r>
              <a:rPr sz="2398" spc="-5" dirty="0"/>
              <a:t>Cyberattacken </a:t>
            </a:r>
            <a:r>
              <a:rPr sz="2398" dirty="0"/>
              <a:t>auf die </a:t>
            </a:r>
            <a:r>
              <a:rPr sz="2398" spc="-5" dirty="0"/>
              <a:t>BA</a:t>
            </a:r>
            <a:r>
              <a:rPr sz="2398" spc="-25" dirty="0"/>
              <a:t> </a:t>
            </a:r>
            <a:r>
              <a:rPr sz="2398" dirty="0"/>
              <a:t>zu</a:t>
            </a:r>
          </a:p>
        </p:txBody>
      </p:sp>
      <p:sp>
        <p:nvSpPr>
          <p:cNvPr id="9" name="object 9"/>
          <p:cNvSpPr/>
          <p:nvPr/>
        </p:nvSpPr>
        <p:spPr>
          <a:xfrm>
            <a:off x="2777451" y="6672029"/>
            <a:ext cx="7430710" cy="170697"/>
          </a:xfrm>
          <a:custGeom>
            <a:avLst/>
            <a:gdLst/>
            <a:ahLst/>
            <a:cxnLst/>
            <a:rect l="l" t="t" r="r" b="b"/>
            <a:pathLst>
              <a:path w="7435850" h="170815">
                <a:moveTo>
                  <a:pt x="7435596" y="0"/>
                </a:moveTo>
                <a:lnTo>
                  <a:pt x="0" y="0"/>
                </a:lnTo>
                <a:lnTo>
                  <a:pt x="0" y="170688"/>
                </a:lnTo>
                <a:lnTo>
                  <a:pt x="7435596" y="170688"/>
                </a:lnTo>
                <a:lnTo>
                  <a:pt x="7435596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 sz="2149"/>
          </a:p>
        </p:txBody>
      </p:sp>
      <p:sp>
        <p:nvSpPr>
          <p:cNvPr id="13" name="object 35">
            <a:extLst>
              <a:ext uri="{FF2B5EF4-FFF2-40B4-BE49-F238E27FC236}">
                <a16:creationId xmlns:a16="http://schemas.microsoft.com/office/drawing/2014/main" id="{054B05B3-2C39-4330-8119-D38DDDDF0731}"/>
              </a:ext>
            </a:extLst>
          </p:cNvPr>
          <p:cNvSpPr txBox="1"/>
          <p:nvPr/>
        </p:nvSpPr>
        <p:spPr>
          <a:xfrm>
            <a:off x="2779014" y="6684062"/>
            <a:ext cx="7043716" cy="15132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de-DE" sz="900" dirty="0">
                <a:cs typeface="Arial"/>
              </a:rPr>
              <a:t>Workshop „Digitalisierung der Verwaltung“ an der </a:t>
            </a:r>
            <a:r>
              <a:rPr lang="de-DE" sz="900" dirty="0">
                <a:ea typeface="Calibri" panose="020F0502020204030204" pitchFamily="34" charset="0"/>
                <a:cs typeface="Times New Roman" panose="02020603050405020304" pitchFamily="18" charset="0"/>
              </a:rPr>
              <a:t>Friedrich-Schiller-Universität Jena</a:t>
            </a:r>
            <a:r>
              <a:rPr lang="de-DE" sz="900" dirty="0">
                <a:cs typeface="Arial"/>
              </a:rPr>
              <a:t> </a:t>
            </a:r>
            <a:r>
              <a:rPr sz="900" spc="-5" dirty="0">
                <a:cs typeface="Arial"/>
              </a:rPr>
              <a:t>, </a:t>
            </a:r>
            <a:r>
              <a:rPr lang="de-DE" sz="900" spc="-5" dirty="0">
                <a:cs typeface="Arial"/>
              </a:rPr>
              <a:t>19</a:t>
            </a:r>
            <a:r>
              <a:rPr sz="900" spc="-5" dirty="0">
                <a:cs typeface="Arial"/>
              </a:rPr>
              <a:t>.0</a:t>
            </a:r>
            <a:r>
              <a:rPr lang="de-DE" sz="900" spc="-5" dirty="0">
                <a:cs typeface="Arial"/>
              </a:rPr>
              <a:t>4</a:t>
            </a:r>
            <a:r>
              <a:rPr sz="900" spc="-5" dirty="0">
                <a:cs typeface="Arial"/>
              </a:rPr>
              <a:t>.2023, </a:t>
            </a:r>
            <a:r>
              <a:rPr sz="900" dirty="0">
                <a:cs typeface="Arial"/>
              </a:rPr>
              <a:t>© </a:t>
            </a:r>
            <a:r>
              <a:rPr sz="900" spc="-5" dirty="0">
                <a:cs typeface="Arial"/>
              </a:rPr>
              <a:t>Bundesagentur </a:t>
            </a:r>
            <a:r>
              <a:rPr sz="900" dirty="0">
                <a:cs typeface="Arial"/>
              </a:rPr>
              <a:t>für</a:t>
            </a:r>
            <a:r>
              <a:rPr sz="900" spc="-40" dirty="0">
                <a:cs typeface="Arial"/>
              </a:rPr>
              <a:t> </a:t>
            </a:r>
            <a:r>
              <a:rPr sz="900" dirty="0">
                <a:cs typeface="Arial"/>
              </a:rPr>
              <a:t>Arbeit</a:t>
            </a:r>
          </a:p>
        </p:txBody>
      </p:sp>
      <p:pic>
        <p:nvPicPr>
          <p:cNvPr id="14" name="Grafik 13">
            <a:extLst>
              <a:ext uri="{FF2B5EF4-FFF2-40B4-BE49-F238E27FC236}">
                <a16:creationId xmlns:a16="http://schemas.microsoft.com/office/drawing/2014/main" id="{793EE0E0-FCD5-4931-96EC-42D758E3166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303574" y="1856325"/>
            <a:ext cx="4791016" cy="4307748"/>
          </a:xfrm>
          <a:prstGeom prst="rect">
            <a:avLst/>
          </a:prstGeom>
        </p:spPr>
      </p:pic>
      <p:sp>
        <p:nvSpPr>
          <p:cNvPr id="16" name="Rechteck 15">
            <a:extLst>
              <a:ext uri="{FF2B5EF4-FFF2-40B4-BE49-F238E27FC236}">
                <a16:creationId xmlns:a16="http://schemas.microsoft.com/office/drawing/2014/main" id="{57494149-1901-4F6A-ABED-95C7C6FFF023}"/>
              </a:ext>
            </a:extLst>
          </p:cNvPr>
          <p:cNvSpPr/>
          <p:nvPr/>
        </p:nvSpPr>
        <p:spPr>
          <a:xfrm>
            <a:off x="7407880" y="1184315"/>
            <a:ext cx="2641093" cy="5693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de-DE" sz="11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r>
              <a:rPr lang="de-DE" sz="2000" b="1" u="sng" dirty="0">
                <a:latin typeface="Arial" panose="020B0604020202020204" pitchFamily="34" charset="0"/>
              </a:rPr>
              <a:t>Top Bedrohungen</a:t>
            </a:r>
            <a:endParaRPr lang="de-DE" u="sng" dirty="0"/>
          </a:p>
        </p:txBody>
      </p:sp>
      <p:sp>
        <p:nvSpPr>
          <p:cNvPr id="17" name="object 121">
            <a:extLst>
              <a:ext uri="{FF2B5EF4-FFF2-40B4-BE49-F238E27FC236}">
                <a16:creationId xmlns:a16="http://schemas.microsoft.com/office/drawing/2014/main" id="{8251E511-C1B0-4E7F-875A-B8148FFAFD34}"/>
              </a:ext>
            </a:extLst>
          </p:cNvPr>
          <p:cNvSpPr txBox="1"/>
          <p:nvPr/>
        </p:nvSpPr>
        <p:spPr>
          <a:xfrm>
            <a:off x="11207722" y="6660744"/>
            <a:ext cx="656137" cy="155811"/>
          </a:xfrm>
          <a:prstGeom prst="rect">
            <a:avLst/>
          </a:prstGeom>
        </p:spPr>
        <p:txBody>
          <a:bodyPr vert="horz" wrap="square" lIns="0" tIns="1904" rIns="0" bIns="0" rtlCol="0">
            <a:spAutoFit/>
          </a:bodyPr>
          <a:lstStyle/>
          <a:p>
            <a:pPr marL="12691">
              <a:spcBef>
                <a:spcPts val="15"/>
              </a:spcBef>
            </a:pPr>
            <a:r>
              <a:rPr sz="1000" dirty="0">
                <a:latin typeface="Arial"/>
                <a:cs typeface="Arial"/>
              </a:rPr>
              <a:t>Seite</a:t>
            </a:r>
            <a:r>
              <a:rPr sz="1000" spc="-55" dirty="0">
                <a:latin typeface="Arial"/>
                <a:cs typeface="Arial"/>
              </a:rPr>
              <a:t> </a:t>
            </a:r>
            <a:fld id="{81D60167-4931-47E6-BA6A-407CBD079E47}" type="slidenum">
              <a:rPr sz="1000" dirty="0">
                <a:latin typeface="Arial"/>
                <a:cs typeface="Arial"/>
              </a:rPr>
              <a:pPr marL="12691">
                <a:spcBef>
                  <a:spcPts val="15"/>
                </a:spcBef>
              </a:pPr>
              <a:t>13</a:t>
            </a:fld>
            <a:endParaRPr sz="10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object 3"/>
          <p:cNvGrpSpPr/>
          <p:nvPr/>
        </p:nvGrpSpPr>
        <p:grpSpPr>
          <a:xfrm>
            <a:off x="433637" y="6592835"/>
            <a:ext cx="11799663" cy="243671"/>
            <a:chOff x="431291" y="6597395"/>
            <a:chExt cx="11807825" cy="243840"/>
          </a:xfrm>
        </p:grpSpPr>
        <p:sp>
          <p:nvSpPr>
            <p:cNvPr id="4" name="object 4"/>
            <p:cNvSpPr/>
            <p:nvPr/>
          </p:nvSpPr>
          <p:spPr>
            <a:xfrm>
              <a:off x="431291" y="6600443"/>
              <a:ext cx="11807825" cy="0"/>
            </a:xfrm>
            <a:custGeom>
              <a:avLst/>
              <a:gdLst/>
              <a:ahLst/>
              <a:cxnLst/>
              <a:rect l="l" t="t" r="r" b="b"/>
              <a:pathLst>
                <a:path w="11807825">
                  <a:moveTo>
                    <a:pt x="0" y="0"/>
                  </a:moveTo>
                  <a:lnTo>
                    <a:pt x="11807571" y="0"/>
                  </a:lnTo>
                </a:path>
              </a:pathLst>
            </a:custGeom>
            <a:ln w="6096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2149"/>
            </a:p>
          </p:txBody>
        </p:sp>
        <p:sp>
          <p:nvSpPr>
            <p:cNvPr id="5" name="object 5"/>
            <p:cNvSpPr/>
            <p:nvPr/>
          </p:nvSpPr>
          <p:spPr>
            <a:xfrm>
              <a:off x="431291" y="6635495"/>
              <a:ext cx="1548383" cy="205738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 sz="2149"/>
            </a:p>
          </p:txBody>
        </p:sp>
      </p:grp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xfrm>
            <a:off x="433637" y="231750"/>
            <a:ext cx="6942098" cy="750837"/>
          </a:xfrm>
          <a:prstGeom prst="rect">
            <a:avLst/>
          </a:prstGeom>
        </p:spPr>
        <p:txBody>
          <a:bodyPr vert="horz" wrap="square" lIns="0" tIns="12691" rIns="0" bIns="0" rtlCol="0" anchor="t">
            <a:spAutoFit/>
          </a:bodyPr>
          <a:lstStyle/>
          <a:p>
            <a:pPr marL="12691">
              <a:spcBef>
                <a:spcPts val="100"/>
              </a:spcBef>
            </a:pPr>
            <a:r>
              <a:rPr sz="2398" spc="-5" dirty="0" err="1"/>
              <a:t>Sicherheit</a:t>
            </a:r>
            <a:r>
              <a:rPr lang="de-DE" sz="2398" spc="-5" dirty="0"/>
              <a:t> im Falle </a:t>
            </a:r>
            <a:r>
              <a:rPr lang="de-DE" sz="2398" spc="-5"/>
              <a:t>eines Blackouts</a:t>
            </a:r>
            <a:r>
              <a:rPr sz="2398" spc="-5" dirty="0"/>
              <a:t>: Schiffsdiesel </a:t>
            </a:r>
            <a:r>
              <a:rPr sz="2398" dirty="0" err="1"/>
              <a:t>im</a:t>
            </a:r>
            <a:r>
              <a:rPr sz="2398" spc="15" dirty="0"/>
              <a:t> </a:t>
            </a:r>
            <a:r>
              <a:rPr sz="2398" spc="-5" dirty="0" err="1"/>
              <a:t>Rechenzentrum</a:t>
            </a:r>
            <a:r>
              <a:rPr lang="de-DE" sz="2398" spc="-5" dirty="0"/>
              <a:t> in Nürnberg</a:t>
            </a:r>
            <a:endParaRPr sz="2398" dirty="0"/>
          </a:p>
        </p:txBody>
      </p:sp>
      <p:sp>
        <p:nvSpPr>
          <p:cNvPr id="7" name="object 7"/>
          <p:cNvSpPr/>
          <p:nvPr/>
        </p:nvSpPr>
        <p:spPr>
          <a:xfrm>
            <a:off x="6686855" y="3833256"/>
            <a:ext cx="4061698" cy="270779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2149"/>
          </a:p>
        </p:txBody>
      </p:sp>
      <p:sp>
        <p:nvSpPr>
          <p:cNvPr id="8" name="object 8"/>
          <p:cNvSpPr/>
          <p:nvPr/>
        </p:nvSpPr>
        <p:spPr>
          <a:xfrm>
            <a:off x="6686855" y="1058447"/>
            <a:ext cx="4061698" cy="2707799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2149"/>
          </a:p>
        </p:txBody>
      </p:sp>
      <p:sp>
        <p:nvSpPr>
          <p:cNvPr id="9" name="object 9"/>
          <p:cNvSpPr/>
          <p:nvPr/>
        </p:nvSpPr>
        <p:spPr>
          <a:xfrm>
            <a:off x="592023" y="1125457"/>
            <a:ext cx="4061698" cy="5415598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2149"/>
          </a:p>
        </p:txBody>
      </p:sp>
      <p:sp>
        <p:nvSpPr>
          <p:cNvPr id="11" name="object 11"/>
          <p:cNvSpPr txBox="1"/>
          <p:nvPr/>
        </p:nvSpPr>
        <p:spPr>
          <a:xfrm>
            <a:off x="11392507" y="6660744"/>
            <a:ext cx="471479" cy="140198"/>
          </a:xfrm>
          <a:prstGeom prst="rect">
            <a:avLst/>
          </a:prstGeom>
        </p:spPr>
        <p:txBody>
          <a:bodyPr vert="horz" wrap="square" lIns="0" tIns="1904" rIns="0" bIns="0" rtlCol="0">
            <a:spAutoFit/>
          </a:bodyPr>
          <a:lstStyle/>
          <a:p>
            <a:pPr marL="12691">
              <a:spcBef>
                <a:spcPts val="15"/>
              </a:spcBef>
            </a:pPr>
            <a:r>
              <a:rPr sz="899" dirty="0">
                <a:latin typeface="Arial"/>
                <a:cs typeface="Arial"/>
              </a:rPr>
              <a:t>Seite</a:t>
            </a:r>
            <a:r>
              <a:rPr sz="899" spc="-50" dirty="0">
                <a:latin typeface="Arial"/>
                <a:cs typeface="Arial"/>
              </a:rPr>
              <a:t> </a:t>
            </a:r>
            <a:fld id="{81D60167-4931-47E6-BA6A-407CBD079E47}" type="slidenum">
              <a:rPr sz="899" dirty="0">
                <a:latin typeface="Arial"/>
                <a:cs typeface="Arial"/>
              </a:rPr>
              <a:pPr marL="12691">
                <a:spcBef>
                  <a:spcPts val="15"/>
                </a:spcBef>
              </a:pPr>
              <a:t>14</a:t>
            </a:fld>
            <a:endParaRPr sz="899">
              <a:latin typeface="Arial"/>
              <a:cs typeface="Arial"/>
            </a:endParaRPr>
          </a:p>
        </p:txBody>
      </p:sp>
      <p:sp>
        <p:nvSpPr>
          <p:cNvPr id="12" name="object 35">
            <a:extLst>
              <a:ext uri="{FF2B5EF4-FFF2-40B4-BE49-F238E27FC236}">
                <a16:creationId xmlns:a16="http://schemas.microsoft.com/office/drawing/2014/main" id="{34B12DBE-F579-4379-8AFF-5811004CB109}"/>
              </a:ext>
            </a:extLst>
          </p:cNvPr>
          <p:cNvSpPr txBox="1"/>
          <p:nvPr/>
        </p:nvSpPr>
        <p:spPr>
          <a:xfrm>
            <a:off x="2779014" y="6684062"/>
            <a:ext cx="7043716" cy="15132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de-DE" sz="900" dirty="0">
                <a:cs typeface="Arial"/>
              </a:rPr>
              <a:t>Workshop „Digitalisierung der Verwaltung“ an der </a:t>
            </a:r>
            <a:r>
              <a:rPr lang="de-DE" sz="900" dirty="0">
                <a:ea typeface="Calibri" panose="020F0502020204030204" pitchFamily="34" charset="0"/>
                <a:cs typeface="Times New Roman" panose="02020603050405020304" pitchFamily="18" charset="0"/>
              </a:rPr>
              <a:t>Friedrich-Schiller-Universität Jena</a:t>
            </a:r>
            <a:r>
              <a:rPr lang="de-DE" sz="900" dirty="0">
                <a:cs typeface="Arial"/>
              </a:rPr>
              <a:t> </a:t>
            </a:r>
            <a:r>
              <a:rPr sz="900" spc="-5" dirty="0">
                <a:cs typeface="Arial"/>
              </a:rPr>
              <a:t>, </a:t>
            </a:r>
            <a:r>
              <a:rPr lang="de-DE" sz="900" spc="-5" dirty="0">
                <a:cs typeface="Arial"/>
              </a:rPr>
              <a:t>19</a:t>
            </a:r>
            <a:r>
              <a:rPr sz="900" spc="-5" dirty="0">
                <a:cs typeface="Arial"/>
              </a:rPr>
              <a:t>.0</a:t>
            </a:r>
            <a:r>
              <a:rPr lang="de-DE" sz="900" spc="-5" dirty="0">
                <a:cs typeface="Arial"/>
              </a:rPr>
              <a:t>4</a:t>
            </a:r>
            <a:r>
              <a:rPr sz="900" spc="-5" dirty="0">
                <a:cs typeface="Arial"/>
              </a:rPr>
              <a:t>.2023, </a:t>
            </a:r>
            <a:r>
              <a:rPr sz="900" dirty="0">
                <a:cs typeface="Arial"/>
              </a:rPr>
              <a:t>© </a:t>
            </a:r>
            <a:r>
              <a:rPr sz="900" spc="-5" dirty="0">
                <a:cs typeface="Arial"/>
              </a:rPr>
              <a:t>Bundesagentur </a:t>
            </a:r>
            <a:r>
              <a:rPr sz="900" dirty="0">
                <a:cs typeface="Arial"/>
              </a:rPr>
              <a:t>für</a:t>
            </a:r>
            <a:r>
              <a:rPr sz="900" spc="-40" dirty="0">
                <a:cs typeface="Arial"/>
              </a:rPr>
              <a:t> </a:t>
            </a:r>
            <a:r>
              <a:rPr sz="900" dirty="0">
                <a:cs typeface="Arial"/>
              </a:rPr>
              <a:t>Arbeit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 descr="Titelplatzhalter für den Titel der Folie">
            <a:extLst>
              <a:ext uri="{FF2B5EF4-FFF2-40B4-BE49-F238E27FC236}">
                <a16:creationId xmlns:a16="http://schemas.microsoft.com/office/drawing/2014/main" id="{AB142CF6-F9D7-4030-9E04-5DE447EBB9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1012" y="520356"/>
            <a:ext cx="11217600" cy="375790"/>
          </a:xfrm>
        </p:spPr>
        <p:txBody>
          <a:bodyPr/>
          <a:lstStyle/>
          <a:p>
            <a:r>
              <a:rPr lang="de-DE" dirty="0"/>
              <a:t>Ansprechpartnerin</a:t>
            </a:r>
          </a:p>
        </p:txBody>
      </p:sp>
      <p:sp>
        <p:nvSpPr>
          <p:cNvPr id="5" name="Foliennummernplatzhalter 4" descr="Seitenzahlplatzhalter für die Seitenzahl der Folie.">
            <a:extLst>
              <a:ext uri="{FF2B5EF4-FFF2-40B4-BE49-F238E27FC236}">
                <a16:creationId xmlns:a16="http://schemas.microsoft.com/office/drawing/2014/main" id="{AA376E52-188C-41F5-9B17-51A52F15CC3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de-DE" dirty="0"/>
              <a:t>Seite </a:t>
            </a:r>
            <a:fld id="{A8946A1F-0169-4AB6-AEFC-44545780F863}" type="slidenum">
              <a:rPr lang="de-DE" smtClean="0"/>
              <a:pPr/>
              <a:t>15</a:t>
            </a:fld>
            <a:endParaRPr lang="de-DE" dirty="0"/>
          </a:p>
        </p:txBody>
      </p:sp>
      <p:sp>
        <p:nvSpPr>
          <p:cNvPr id="7" name="Inhaltsplatzhalter 4"/>
          <p:cNvSpPr txBox="1">
            <a:spLocks noChangeArrowheads="1"/>
          </p:cNvSpPr>
          <p:nvPr/>
        </p:nvSpPr>
        <p:spPr bwMode="auto">
          <a:xfrm>
            <a:off x="1161540" y="1720048"/>
            <a:ext cx="9895393" cy="7279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001" tIns="45502" rIns="91001" bIns="45502" numCol="1" anchor="t" anchorCtr="0" compatLnSpc="1">
            <a:prstTxWarp prst="textNoShape">
              <a:avLst/>
            </a:prstTxWarp>
            <a:spAutoFit/>
          </a:bodyPr>
          <a:lstStyle>
            <a:lvl1pPr marL="344488" indent="-344488" algn="l" defTabSz="917575" rtl="0" fontAlgn="base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>
                <a:srgbClr val="E2001A"/>
              </a:buClr>
              <a:buSzPct val="80000"/>
              <a:buFont typeface="Arial" pitchFamily="34" charset="0"/>
              <a:buChar char="▬"/>
              <a:defRPr sz="2000" b="1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676275" indent="-152400" algn="l" defTabSz="917575" rtl="0" fontAlgn="base">
              <a:lnSpc>
                <a:spcPct val="100000"/>
              </a:lnSpc>
              <a:spcBef>
                <a:spcPts val="400"/>
              </a:spcBef>
              <a:spcAft>
                <a:spcPct val="0"/>
              </a:spcAft>
              <a:buClr>
                <a:srgbClr val="58595B"/>
              </a:buClr>
              <a:buFont typeface="Arial" pitchFamily="34" charset="0"/>
              <a:buChar char="•"/>
              <a:defRPr sz="2000">
                <a:solidFill>
                  <a:srgbClr val="58595B"/>
                </a:solidFill>
                <a:latin typeface="Arial" pitchFamily="34" charset="0"/>
                <a:cs typeface="Arial" pitchFamily="34" charset="0"/>
              </a:defRPr>
            </a:lvl2pPr>
            <a:lvl3pPr marL="990600" indent="-152400" algn="l" defTabSz="917575" rtl="0" fontAlgn="base">
              <a:lnSpc>
                <a:spcPct val="100000"/>
              </a:lnSpc>
              <a:spcBef>
                <a:spcPts val="350"/>
              </a:spcBef>
              <a:spcAft>
                <a:spcPct val="0"/>
              </a:spcAft>
              <a:buClr>
                <a:srgbClr val="58595B"/>
              </a:buClr>
              <a:buFont typeface="Arial" pitchFamily="34" charset="0"/>
              <a:buChar char="•"/>
              <a:defRPr sz="1400">
                <a:solidFill>
                  <a:srgbClr val="58595B"/>
                </a:solidFill>
                <a:latin typeface="+mn-lt"/>
              </a:defRPr>
            </a:lvl3pPr>
            <a:lvl4pPr marL="1606550" indent="-230188" algn="l" defTabSz="917575" rtl="0" fontAlgn="base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rgbClr val="58595B"/>
                </a:solidFill>
                <a:latin typeface="Arial" pitchFamily="34" charset="0"/>
                <a:cs typeface="Arial" pitchFamily="34" charset="0"/>
              </a:defRPr>
            </a:lvl4pPr>
            <a:lvl5pPr marL="2065338" indent="-234950" algn="l" defTabSz="917575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22538" indent="-234950" algn="l" defTabSz="917575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9738" indent="-234950" algn="l" defTabSz="917575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36938" indent="-234950" algn="l" defTabSz="917575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94138" indent="-234950" algn="l" defTabSz="917575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de-DE" altLang="de-DE" sz="1900" kern="0" dirty="0"/>
              <a:t>Dorit Seebo</a:t>
            </a:r>
          </a:p>
          <a:p>
            <a:pPr marL="0" indent="0">
              <a:buFont typeface="Arial" pitchFamily="34" charset="0"/>
              <a:buNone/>
            </a:pPr>
            <a:r>
              <a:rPr lang="de-DE" altLang="de-DE" sz="1800" kern="0" dirty="0"/>
              <a:t>Geschäftsführerin Interner Service </a:t>
            </a:r>
            <a:r>
              <a:rPr lang="de-DE" altLang="de-DE" sz="1900" kern="0" dirty="0"/>
              <a:t>der Regionaldirektion Sachsen-Anhalt-Thüringen</a:t>
            </a:r>
          </a:p>
        </p:txBody>
      </p:sp>
      <p:sp>
        <p:nvSpPr>
          <p:cNvPr id="8" name="Rechteck 7"/>
          <p:cNvSpPr/>
          <p:nvPr/>
        </p:nvSpPr>
        <p:spPr>
          <a:xfrm>
            <a:off x="829753" y="2807486"/>
            <a:ext cx="7731125" cy="2616200"/>
          </a:xfrm>
          <a:prstGeom prst="rect">
            <a:avLst/>
          </a:prstGeom>
        </p:spPr>
        <p:txBody>
          <a:bodyPr lIns="91001" tIns="45502" rIns="91001" bIns="45502">
            <a:spAutoFit/>
          </a:bodyPr>
          <a:lstStyle/>
          <a:p>
            <a:pPr marL="358267" defTabSz="913157" eaLnBrk="1" hangingPunct="1">
              <a:spcBef>
                <a:spcPts val="0"/>
              </a:spcBef>
              <a:buSzPct val="80000"/>
              <a:defRPr/>
            </a:pPr>
            <a:endParaRPr lang="de-DE" kern="0" dirty="0">
              <a:latin typeface="Arial" charset="0"/>
              <a:cs typeface="Arial" charset="0"/>
            </a:endParaRPr>
          </a:p>
          <a:p>
            <a:pPr marL="358267" defTabSz="913157" eaLnBrk="1" hangingPunct="1">
              <a:spcBef>
                <a:spcPts val="0"/>
              </a:spcBef>
              <a:buSzPct val="80000"/>
              <a:defRPr/>
            </a:pPr>
            <a:r>
              <a:rPr lang="de-DE" sz="1800" kern="0" dirty="0">
                <a:latin typeface="Arial" charset="0"/>
                <a:cs typeface="Arial" charset="0"/>
              </a:rPr>
              <a:t>Bundesagentur für Arbeit</a:t>
            </a:r>
          </a:p>
          <a:p>
            <a:pPr marL="358267" defTabSz="913157" eaLnBrk="1" hangingPunct="1">
              <a:spcBef>
                <a:spcPts val="0"/>
              </a:spcBef>
              <a:buSzPct val="80000"/>
              <a:defRPr/>
            </a:pPr>
            <a:r>
              <a:rPr lang="de-DE" sz="1800" kern="0" dirty="0">
                <a:latin typeface="Arial" charset="0"/>
                <a:cs typeface="Arial" charset="0"/>
              </a:rPr>
              <a:t>Regionaldirektion Sachsen-Anhalt-Thüringen</a:t>
            </a:r>
          </a:p>
          <a:p>
            <a:pPr marL="358267" defTabSz="913157" eaLnBrk="1" hangingPunct="1">
              <a:spcBef>
                <a:spcPts val="0"/>
              </a:spcBef>
              <a:buSzPct val="80000"/>
              <a:defRPr/>
            </a:pPr>
            <a:r>
              <a:rPr lang="de-DE" sz="1800" kern="0" dirty="0">
                <a:latin typeface="Arial" charset="0"/>
                <a:cs typeface="Arial" charset="0"/>
              </a:rPr>
              <a:t>Frau-von-</a:t>
            </a:r>
            <a:r>
              <a:rPr lang="de-DE" sz="1800" kern="0" dirty="0" err="1">
                <a:latin typeface="Arial" charset="0"/>
                <a:cs typeface="Arial" charset="0"/>
              </a:rPr>
              <a:t>Selmnitz</a:t>
            </a:r>
            <a:r>
              <a:rPr lang="de-DE" sz="1800" kern="0" dirty="0">
                <a:latin typeface="Arial" charset="0"/>
                <a:cs typeface="Arial" charset="0"/>
              </a:rPr>
              <a:t>-Straße 6</a:t>
            </a:r>
          </a:p>
          <a:p>
            <a:pPr marL="358267" defTabSz="913157" eaLnBrk="1" hangingPunct="1">
              <a:spcBef>
                <a:spcPts val="0"/>
              </a:spcBef>
              <a:buSzPct val="80000"/>
              <a:defRPr/>
            </a:pPr>
            <a:r>
              <a:rPr lang="de-DE" sz="1800" kern="0" dirty="0">
                <a:latin typeface="Arial" charset="0"/>
                <a:cs typeface="Arial" charset="0"/>
              </a:rPr>
              <a:t>06110 Halle (Saale)</a:t>
            </a:r>
          </a:p>
          <a:p>
            <a:pPr marL="358267" defTabSz="913157" eaLnBrk="1" hangingPunct="1">
              <a:spcBef>
                <a:spcPts val="0"/>
              </a:spcBef>
              <a:buSzPct val="80000"/>
              <a:defRPr/>
            </a:pPr>
            <a:endParaRPr lang="de-DE" sz="1800" kern="0" dirty="0">
              <a:latin typeface="Arial" charset="0"/>
              <a:cs typeface="Arial" charset="0"/>
            </a:endParaRPr>
          </a:p>
          <a:p>
            <a:pPr marL="358267" defTabSz="913157" eaLnBrk="1" hangingPunct="1">
              <a:spcBef>
                <a:spcPts val="0"/>
              </a:spcBef>
              <a:buSzPct val="80000"/>
              <a:defRPr/>
            </a:pPr>
            <a:r>
              <a:rPr lang="de-DE" sz="1800" kern="0" dirty="0">
                <a:latin typeface="Arial" charset="0"/>
                <a:cs typeface="Arial" charset="0"/>
              </a:rPr>
              <a:t>E-Mail:</a:t>
            </a:r>
          </a:p>
          <a:p>
            <a:pPr marL="358267" defTabSz="913157" eaLnBrk="1" hangingPunct="1">
              <a:spcBef>
                <a:spcPts val="0"/>
              </a:spcBef>
              <a:buSzPct val="80000"/>
              <a:defRPr/>
            </a:pPr>
            <a:r>
              <a:rPr lang="de-DE" sz="1800" kern="0" dirty="0">
                <a:latin typeface="Arial" charset="0"/>
                <a:cs typeface="Arial" charset="0"/>
                <a:hlinkClick r:id="rId2"/>
              </a:rPr>
              <a:t>sachsen-anhalt-thueringen@arbeitsagentur.de</a:t>
            </a:r>
            <a:endParaRPr lang="de-DE" sz="1800" kern="0" dirty="0">
              <a:latin typeface="Arial" charset="0"/>
              <a:cs typeface="Arial" charset="0"/>
            </a:endParaRPr>
          </a:p>
          <a:p>
            <a:pPr marL="358267" defTabSz="913157" eaLnBrk="1" hangingPunct="1">
              <a:spcBef>
                <a:spcPts val="0"/>
              </a:spcBef>
              <a:buSzPct val="80000"/>
              <a:defRPr/>
            </a:pPr>
            <a:endParaRPr lang="de-DE" sz="1800" kern="0" dirty="0">
              <a:latin typeface="Arial" charset="0"/>
              <a:cs typeface="Arial" charset="0"/>
            </a:endParaRPr>
          </a:p>
        </p:txBody>
      </p:sp>
      <p:sp>
        <p:nvSpPr>
          <p:cNvPr id="9" name="object 35">
            <a:extLst>
              <a:ext uri="{FF2B5EF4-FFF2-40B4-BE49-F238E27FC236}">
                <a16:creationId xmlns:a16="http://schemas.microsoft.com/office/drawing/2014/main" id="{44E36883-9ED1-4E6F-AAA7-6C771B0191D4}"/>
              </a:ext>
            </a:extLst>
          </p:cNvPr>
          <p:cNvSpPr txBox="1"/>
          <p:nvPr/>
        </p:nvSpPr>
        <p:spPr>
          <a:xfrm>
            <a:off x="2779014" y="6684062"/>
            <a:ext cx="7043716" cy="15132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de-DE" sz="900" dirty="0">
                <a:cs typeface="Arial"/>
              </a:rPr>
              <a:t>Workshop „Digitalisierung der Verwaltung“ an der </a:t>
            </a:r>
            <a:r>
              <a:rPr lang="de-DE" sz="900" dirty="0">
                <a:ea typeface="Calibri" panose="020F0502020204030204" pitchFamily="34" charset="0"/>
                <a:cs typeface="Times New Roman" panose="02020603050405020304" pitchFamily="18" charset="0"/>
              </a:rPr>
              <a:t>Friedrich-Schiller-Universität Jena</a:t>
            </a:r>
            <a:r>
              <a:rPr lang="de-DE" sz="900" dirty="0">
                <a:cs typeface="Arial"/>
              </a:rPr>
              <a:t> </a:t>
            </a:r>
            <a:r>
              <a:rPr sz="900" spc="-5" dirty="0">
                <a:cs typeface="Arial"/>
              </a:rPr>
              <a:t>, </a:t>
            </a:r>
            <a:r>
              <a:rPr lang="de-DE" sz="900" spc="-5" dirty="0">
                <a:cs typeface="Arial"/>
              </a:rPr>
              <a:t>19</a:t>
            </a:r>
            <a:r>
              <a:rPr sz="900" spc="-5" dirty="0">
                <a:cs typeface="Arial"/>
              </a:rPr>
              <a:t>.0</a:t>
            </a:r>
            <a:r>
              <a:rPr lang="de-DE" sz="900" spc="-5" dirty="0">
                <a:cs typeface="Arial"/>
              </a:rPr>
              <a:t>4</a:t>
            </a:r>
            <a:r>
              <a:rPr sz="900" spc="-5" dirty="0">
                <a:cs typeface="Arial"/>
              </a:rPr>
              <a:t>.2023, </a:t>
            </a:r>
            <a:r>
              <a:rPr sz="900" dirty="0">
                <a:cs typeface="Arial"/>
              </a:rPr>
              <a:t>© </a:t>
            </a:r>
            <a:r>
              <a:rPr sz="900" spc="-5" dirty="0">
                <a:cs typeface="Arial"/>
              </a:rPr>
              <a:t>Bundesagentur </a:t>
            </a:r>
            <a:r>
              <a:rPr sz="900" dirty="0">
                <a:cs typeface="Arial"/>
              </a:rPr>
              <a:t>für</a:t>
            </a:r>
            <a:r>
              <a:rPr sz="900" spc="-40" dirty="0">
                <a:cs typeface="Arial"/>
              </a:rPr>
              <a:t> </a:t>
            </a:r>
            <a:r>
              <a:rPr sz="900" dirty="0">
                <a:cs typeface="Arial"/>
              </a:rPr>
              <a:t>Arbeit</a:t>
            </a:r>
          </a:p>
        </p:txBody>
      </p:sp>
    </p:spTree>
    <p:extLst>
      <p:ext uri="{BB962C8B-B14F-4D97-AF65-F5344CB8AC3E}">
        <p14:creationId xmlns:p14="http://schemas.microsoft.com/office/powerpoint/2010/main" val="373171776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 descr="Titelplatzhalter für den Titel der Folie">
            <a:extLst>
              <a:ext uri="{FF2B5EF4-FFF2-40B4-BE49-F238E27FC236}">
                <a16:creationId xmlns:a16="http://schemas.microsoft.com/office/drawing/2014/main" id="{AB142CF6-F9D7-4030-9E04-5DE447EBB9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05713" y="3165862"/>
            <a:ext cx="2428198" cy="553265"/>
          </a:xfrm>
        </p:spPr>
        <p:txBody>
          <a:bodyPr/>
          <a:lstStyle/>
          <a:p>
            <a:pPr algn="ctr"/>
            <a:r>
              <a:rPr lang="de-DE" sz="3600" dirty="0"/>
              <a:t>BACKUP</a:t>
            </a:r>
          </a:p>
        </p:txBody>
      </p:sp>
      <p:sp>
        <p:nvSpPr>
          <p:cNvPr id="5" name="Foliennummernplatzhalter 4" descr="Seitenzahlplatzhalter für die Seitenzahl der Folie.">
            <a:extLst>
              <a:ext uri="{FF2B5EF4-FFF2-40B4-BE49-F238E27FC236}">
                <a16:creationId xmlns:a16="http://schemas.microsoft.com/office/drawing/2014/main" id="{AA376E52-188C-41F5-9B17-51A52F15CC3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de-DE" dirty="0"/>
              <a:t>Seite </a:t>
            </a:r>
            <a:fld id="{A8946A1F-0169-4AB6-AEFC-44545780F863}" type="slidenum">
              <a:rPr lang="de-DE" smtClean="0"/>
              <a:pPr/>
              <a:t>16</a:t>
            </a:fld>
            <a:endParaRPr lang="de-DE" dirty="0"/>
          </a:p>
        </p:txBody>
      </p:sp>
      <p:sp>
        <p:nvSpPr>
          <p:cNvPr id="7" name="object 35">
            <a:extLst>
              <a:ext uri="{FF2B5EF4-FFF2-40B4-BE49-F238E27FC236}">
                <a16:creationId xmlns:a16="http://schemas.microsoft.com/office/drawing/2014/main" id="{2C371FD2-01E9-4D31-B505-5A3A1C44619C}"/>
              </a:ext>
            </a:extLst>
          </p:cNvPr>
          <p:cNvSpPr txBox="1"/>
          <p:nvPr/>
        </p:nvSpPr>
        <p:spPr>
          <a:xfrm>
            <a:off x="2779014" y="6684062"/>
            <a:ext cx="7043716" cy="15132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de-DE" sz="900" dirty="0">
                <a:cs typeface="Arial"/>
              </a:rPr>
              <a:t>Workshop „Digitalisierung der Verwaltung“ an der </a:t>
            </a:r>
            <a:r>
              <a:rPr lang="de-DE" sz="900" dirty="0">
                <a:ea typeface="Calibri" panose="020F0502020204030204" pitchFamily="34" charset="0"/>
                <a:cs typeface="Times New Roman" panose="02020603050405020304" pitchFamily="18" charset="0"/>
              </a:rPr>
              <a:t>Friedrich-Schiller-Universität Jena</a:t>
            </a:r>
            <a:r>
              <a:rPr lang="de-DE" sz="900" dirty="0">
                <a:cs typeface="Arial"/>
              </a:rPr>
              <a:t> </a:t>
            </a:r>
            <a:r>
              <a:rPr sz="900" spc="-5" dirty="0">
                <a:cs typeface="Arial"/>
              </a:rPr>
              <a:t>, </a:t>
            </a:r>
            <a:r>
              <a:rPr lang="de-DE" sz="900" spc="-5" dirty="0">
                <a:cs typeface="Arial"/>
              </a:rPr>
              <a:t>19</a:t>
            </a:r>
            <a:r>
              <a:rPr sz="900" spc="-5" dirty="0">
                <a:cs typeface="Arial"/>
              </a:rPr>
              <a:t>.0</a:t>
            </a:r>
            <a:r>
              <a:rPr lang="de-DE" sz="900" spc="-5" dirty="0">
                <a:cs typeface="Arial"/>
              </a:rPr>
              <a:t>4</a:t>
            </a:r>
            <a:r>
              <a:rPr sz="900" spc="-5" dirty="0">
                <a:cs typeface="Arial"/>
              </a:rPr>
              <a:t>.2023, </a:t>
            </a:r>
            <a:r>
              <a:rPr sz="900" dirty="0">
                <a:cs typeface="Arial"/>
              </a:rPr>
              <a:t>© </a:t>
            </a:r>
            <a:r>
              <a:rPr sz="900" spc="-5" dirty="0">
                <a:cs typeface="Arial"/>
              </a:rPr>
              <a:t>Bundesagentur </a:t>
            </a:r>
            <a:r>
              <a:rPr sz="900" dirty="0">
                <a:cs typeface="Arial"/>
              </a:rPr>
              <a:t>für</a:t>
            </a:r>
            <a:r>
              <a:rPr sz="900" spc="-40" dirty="0">
                <a:cs typeface="Arial"/>
              </a:rPr>
              <a:t> </a:t>
            </a:r>
            <a:r>
              <a:rPr sz="900" dirty="0">
                <a:cs typeface="Arial"/>
              </a:rPr>
              <a:t>Arbeit</a:t>
            </a:r>
          </a:p>
        </p:txBody>
      </p:sp>
    </p:spTree>
    <p:extLst>
      <p:ext uri="{BB962C8B-B14F-4D97-AF65-F5344CB8AC3E}">
        <p14:creationId xmlns:p14="http://schemas.microsoft.com/office/powerpoint/2010/main" val="120975652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object 3"/>
          <p:cNvGrpSpPr/>
          <p:nvPr/>
        </p:nvGrpSpPr>
        <p:grpSpPr>
          <a:xfrm>
            <a:off x="433637" y="6592835"/>
            <a:ext cx="11799663" cy="243671"/>
            <a:chOff x="431291" y="6597395"/>
            <a:chExt cx="11807825" cy="243840"/>
          </a:xfrm>
        </p:grpSpPr>
        <p:sp>
          <p:nvSpPr>
            <p:cNvPr id="4" name="object 4"/>
            <p:cNvSpPr/>
            <p:nvPr/>
          </p:nvSpPr>
          <p:spPr>
            <a:xfrm>
              <a:off x="431291" y="6600443"/>
              <a:ext cx="11807825" cy="0"/>
            </a:xfrm>
            <a:custGeom>
              <a:avLst/>
              <a:gdLst/>
              <a:ahLst/>
              <a:cxnLst/>
              <a:rect l="l" t="t" r="r" b="b"/>
              <a:pathLst>
                <a:path w="11807825">
                  <a:moveTo>
                    <a:pt x="0" y="0"/>
                  </a:moveTo>
                  <a:lnTo>
                    <a:pt x="11807571" y="0"/>
                  </a:lnTo>
                </a:path>
              </a:pathLst>
            </a:custGeom>
            <a:ln w="6096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2149"/>
            </a:p>
          </p:txBody>
        </p:sp>
        <p:sp>
          <p:nvSpPr>
            <p:cNvPr id="5" name="object 5"/>
            <p:cNvSpPr/>
            <p:nvPr/>
          </p:nvSpPr>
          <p:spPr>
            <a:xfrm>
              <a:off x="431291" y="6635495"/>
              <a:ext cx="1548383" cy="205738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 sz="2149"/>
            </a:p>
          </p:txBody>
        </p:sp>
      </p:grp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xfrm>
            <a:off x="671319" y="170062"/>
            <a:ext cx="6369089" cy="756397"/>
          </a:xfrm>
          <a:prstGeom prst="rect">
            <a:avLst/>
          </a:prstGeom>
        </p:spPr>
        <p:txBody>
          <a:bodyPr vert="horz" wrap="square" lIns="0" tIns="12691" rIns="0" bIns="0" rtlCol="0" anchor="t">
            <a:spAutoFit/>
          </a:bodyPr>
          <a:lstStyle/>
          <a:p>
            <a:pPr marL="12691">
              <a:spcBef>
                <a:spcPts val="100"/>
              </a:spcBef>
            </a:pPr>
            <a:r>
              <a:rPr sz="2398" dirty="0"/>
              <a:t>Ereignisse mit Geo-IP</a:t>
            </a:r>
            <a:r>
              <a:rPr sz="2398" spc="-95" dirty="0"/>
              <a:t> </a:t>
            </a:r>
            <a:r>
              <a:rPr sz="2398" spc="-5" dirty="0"/>
              <a:t>Bezug</a:t>
            </a:r>
            <a:endParaRPr sz="2398" dirty="0"/>
          </a:p>
          <a:p>
            <a:pPr marL="12691"/>
            <a:r>
              <a:rPr sz="2398" b="0" spc="-5" dirty="0"/>
              <a:t>(Dargestellt: Russland, </a:t>
            </a:r>
            <a:r>
              <a:rPr sz="2398" b="0" spc="-10" dirty="0"/>
              <a:t>Weißrussland,</a:t>
            </a:r>
            <a:r>
              <a:rPr sz="2398" b="0" spc="130" dirty="0"/>
              <a:t> </a:t>
            </a:r>
            <a:r>
              <a:rPr sz="2398" b="0" spc="-5" dirty="0"/>
              <a:t>Ukraine)</a:t>
            </a:r>
            <a:endParaRPr sz="2398" dirty="0"/>
          </a:p>
        </p:txBody>
      </p:sp>
      <p:sp>
        <p:nvSpPr>
          <p:cNvPr id="7" name="object 7"/>
          <p:cNvSpPr txBox="1"/>
          <p:nvPr/>
        </p:nvSpPr>
        <p:spPr>
          <a:xfrm>
            <a:off x="8467560" y="1223382"/>
            <a:ext cx="3016703" cy="2219695"/>
          </a:xfrm>
          <a:prstGeom prst="rect">
            <a:avLst/>
          </a:prstGeom>
        </p:spPr>
        <p:txBody>
          <a:bodyPr vert="horz" wrap="square" lIns="0" tIns="12691" rIns="0" bIns="0" rtlCol="0">
            <a:spAutoFit/>
          </a:bodyPr>
          <a:lstStyle/>
          <a:p>
            <a:pPr marL="12691" marR="5076">
              <a:spcBef>
                <a:spcPts val="100"/>
              </a:spcBef>
            </a:pPr>
            <a:r>
              <a:rPr sz="2398" spc="-5" dirty="0">
                <a:latin typeface="Arial"/>
                <a:cs typeface="Arial"/>
              </a:rPr>
              <a:t>Üblicherweise gibt </a:t>
            </a:r>
            <a:r>
              <a:rPr sz="2398" dirty="0">
                <a:latin typeface="Arial"/>
                <a:cs typeface="Arial"/>
              </a:rPr>
              <a:t>es  </a:t>
            </a:r>
            <a:r>
              <a:rPr sz="2398" spc="-5" dirty="0">
                <a:latin typeface="Arial"/>
                <a:cs typeface="Arial"/>
              </a:rPr>
              <a:t>eine hohe Anzahl von  geblockten  Zugriffsversuchen</a:t>
            </a:r>
            <a:r>
              <a:rPr sz="2398" spc="-55" dirty="0">
                <a:latin typeface="Arial"/>
                <a:cs typeface="Arial"/>
              </a:rPr>
              <a:t> </a:t>
            </a:r>
            <a:r>
              <a:rPr sz="2398" spc="-5" dirty="0">
                <a:latin typeface="Arial"/>
                <a:cs typeface="Arial"/>
              </a:rPr>
              <a:t>aus  Ländern </a:t>
            </a:r>
            <a:r>
              <a:rPr sz="2398" dirty="0">
                <a:latin typeface="Arial"/>
                <a:cs typeface="Arial"/>
              </a:rPr>
              <a:t>Osteuropas  </a:t>
            </a:r>
            <a:r>
              <a:rPr sz="2398" spc="-5" dirty="0">
                <a:latin typeface="Arial"/>
                <a:cs typeface="Arial"/>
              </a:rPr>
              <a:t>(siehe blaue</a:t>
            </a:r>
            <a:r>
              <a:rPr sz="2398" spc="5" dirty="0">
                <a:latin typeface="Arial"/>
                <a:cs typeface="Arial"/>
              </a:rPr>
              <a:t> </a:t>
            </a:r>
            <a:r>
              <a:rPr sz="2398" spc="-5" dirty="0">
                <a:latin typeface="Arial"/>
                <a:cs typeface="Arial"/>
              </a:rPr>
              <a:t>Punkte).</a:t>
            </a:r>
            <a:endParaRPr sz="2398">
              <a:latin typeface="Arial"/>
              <a:cs typeface="Aria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8467560" y="3962148"/>
            <a:ext cx="3168998" cy="2337723"/>
          </a:xfrm>
          <a:prstGeom prst="rect">
            <a:avLst/>
          </a:prstGeom>
        </p:spPr>
        <p:txBody>
          <a:bodyPr vert="horz" wrap="square" lIns="0" tIns="13326" rIns="0" bIns="0" rtlCol="0">
            <a:spAutoFit/>
          </a:bodyPr>
          <a:lstStyle/>
          <a:p>
            <a:pPr marL="12691" marR="121835">
              <a:spcBef>
                <a:spcPts val="105"/>
              </a:spcBef>
            </a:pPr>
            <a:r>
              <a:rPr sz="1399" spc="-5" dirty="0">
                <a:latin typeface="Arial"/>
                <a:cs typeface="Arial"/>
              </a:rPr>
              <a:t>Die </a:t>
            </a:r>
            <a:r>
              <a:rPr sz="1399" dirty="0">
                <a:latin typeface="Arial"/>
                <a:cs typeface="Arial"/>
              </a:rPr>
              <a:t>Fallzahlen </a:t>
            </a:r>
            <a:r>
              <a:rPr sz="1399" spc="-5" dirty="0">
                <a:latin typeface="Arial"/>
                <a:cs typeface="Arial"/>
              </a:rPr>
              <a:t>werden </a:t>
            </a:r>
            <a:r>
              <a:rPr sz="1399" dirty="0">
                <a:latin typeface="Arial"/>
                <a:cs typeface="Arial"/>
              </a:rPr>
              <a:t>auf Basis </a:t>
            </a:r>
            <a:r>
              <a:rPr sz="1399" spc="-5" dirty="0">
                <a:latin typeface="Arial"/>
                <a:cs typeface="Arial"/>
              </a:rPr>
              <a:t>von  </a:t>
            </a:r>
            <a:r>
              <a:rPr sz="1399" u="heavy" dirty="0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blockierten </a:t>
            </a:r>
            <a:r>
              <a:rPr sz="1399" u="heavy" spc="-5" dirty="0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Firewall-Ereignissen </a:t>
            </a:r>
            <a:r>
              <a:rPr sz="1399" spc="-5" dirty="0">
                <a:latin typeface="Arial"/>
                <a:cs typeface="Arial"/>
              </a:rPr>
              <a:t> </a:t>
            </a:r>
            <a:r>
              <a:rPr sz="1399" dirty="0">
                <a:latin typeface="Arial"/>
                <a:cs typeface="Arial"/>
              </a:rPr>
              <a:t>generiert. </a:t>
            </a:r>
            <a:r>
              <a:rPr sz="1399" spc="-5" dirty="0">
                <a:latin typeface="Arial"/>
                <a:cs typeface="Arial"/>
              </a:rPr>
              <a:t>Diese </a:t>
            </a:r>
            <a:r>
              <a:rPr sz="1399" dirty="0">
                <a:latin typeface="Arial"/>
                <a:cs typeface="Arial"/>
              </a:rPr>
              <a:t>sind </a:t>
            </a:r>
            <a:r>
              <a:rPr sz="1399" b="1" u="heavy" dirty="0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stark</a:t>
            </a:r>
            <a:r>
              <a:rPr sz="1399" b="1" u="heavy" spc="-110" dirty="0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 </a:t>
            </a:r>
            <a:r>
              <a:rPr sz="1399" b="1" u="heavy" spc="-5" dirty="0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gestiegen</a:t>
            </a:r>
            <a:r>
              <a:rPr sz="1399" spc="-5" dirty="0">
                <a:latin typeface="Arial"/>
                <a:cs typeface="Arial"/>
              </a:rPr>
              <a:t>.</a:t>
            </a:r>
            <a:endParaRPr sz="1399">
              <a:latin typeface="Arial"/>
              <a:cs typeface="Arial"/>
            </a:endParaRPr>
          </a:p>
          <a:p>
            <a:pPr marL="12691" marR="5076">
              <a:spcBef>
                <a:spcPts val="700"/>
              </a:spcBef>
            </a:pPr>
            <a:r>
              <a:rPr sz="1399" spc="-5" dirty="0">
                <a:latin typeface="Arial"/>
                <a:cs typeface="Arial"/>
              </a:rPr>
              <a:t>Die Angriffsmuster </a:t>
            </a:r>
            <a:r>
              <a:rPr sz="1399" dirty="0">
                <a:latin typeface="Arial"/>
                <a:cs typeface="Arial"/>
              </a:rPr>
              <a:t>sind jedoch</a:t>
            </a:r>
            <a:r>
              <a:rPr sz="1399" spc="-195" dirty="0">
                <a:latin typeface="Arial"/>
                <a:cs typeface="Arial"/>
              </a:rPr>
              <a:t> </a:t>
            </a:r>
            <a:r>
              <a:rPr sz="1399" dirty="0">
                <a:latin typeface="Arial"/>
                <a:cs typeface="Arial"/>
              </a:rPr>
              <a:t>identisch  zu den bisher bekannten</a:t>
            </a:r>
            <a:r>
              <a:rPr sz="1399" spc="-210" dirty="0">
                <a:latin typeface="Arial"/>
                <a:cs typeface="Arial"/>
              </a:rPr>
              <a:t> </a:t>
            </a:r>
            <a:r>
              <a:rPr sz="1399" dirty="0">
                <a:latin typeface="Arial"/>
                <a:cs typeface="Arial"/>
              </a:rPr>
              <a:t>Attacken.</a:t>
            </a:r>
            <a:endParaRPr sz="1399">
              <a:latin typeface="Arial"/>
              <a:cs typeface="Arial"/>
            </a:endParaRPr>
          </a:p>
          <a:p>
            <a:pPr marL="12691" marR="76781">
              <a:spcBef>
                <a:spcPts val="705"/>
              </a:spcBef>
            </a:pPr>
            <a:r>
              <a:rPr sz="1399" dirty="0">
                <a:latin typeface="Arial"/>
                <a:cs typeface="Arial"/>
              </a:rPr>
              <a:t>Aus diesem Grund </a:t>
            </a:r>
            <a:r>
              <a:rPr sz="1399" spc="-5" dirty="0">
                <a:latin typeface="Arial"/>
                <a:cs typeface="Arial"/>
              </a:rPr>
              <a:t>wird </a:t>
            </a:r>
            <a:r>
              <a:rPr sz="1399" dirty="0">
                <a:latin typeface="Arial"/>
                <a:cs typeface="Arial"/>
              </a:rPr>
              <a:t>das konkrete  Risiko für die </a:t>
            </a:r>
            <a:r>
              <a:rPr sz="1399" spc="-10" dirty="0">
                <a:latin typeface="Arial"/>
                <a:cs typeface="Arial"/>
              </a:rPr>
              <a:t>IT-Infrastruktur </a:t>
            </a:r>
            <a:r>
              <a:rPr sz="1399" spc="-25" dirty="0">
                <a:latin typeface="Arial"/>
                <a:cs typeface="Arial"/>
              </a:rPr>
              <a:t>bzw. </a:t>
            </a:r>
            <a:r>
              <a:rPr sz="1399" dirty="0">
                <a:latin typeface="Arial"/>
                <a:cs typeface="Arial"/>
              </a:rPr>
              <a:t>die  </a:t>
            </a:r>
            <a:r>
              <a:rPr sz="1399" spc="-5" dirty="0">
                <a:latin typeface="Arial"/>
                <a:cs typeface="Arial"/>
              </a:rPr>
              <a:t>Angriffe </a:t>
            </a:r>
            <a:r>
              <a:rPr sz="1399" dirty="0">
                <a:latin typeface="Arial"/>
                <a:cs typeface="Arial"/>
              </a:rPr>
              <a:t>durch das </a:t>
            </a:r>
            <a:r>
              <a:rPr sz="1399" spc="-15" dirty="0">
                <a:latin typeface="Arial"/>
                <a:cs typeface="Arial"/>
              </a:rPr>
              <a:t>CERT-BA </a:t>
            </a:r>
            <a:r>
              <a:rPr sz="1399" dirty="0">
                <a:latin typeface="Arial"/>
                <a:cs typeface="Arial"/>
              </a:rPr>
              <a:t>auf</a:t>
            </a:r>
            <a:r>
              <a:rPr sz="1399" spc="-195" dirty="0">
                <a:latin typeface="Arial"/>
                <a:cs typeface="Arial"/>
              </a:rPr>
              <a:t> </a:t>
            </a:r>
            <a:r>
              <a:rPr sz="1399" dirty="0">
                <a:latin typeface="Arial"/>
                <a:cs typeface="Arial"/>
              </a:rPr>
              <a:t>einem  </a:t>
            </a:r>
            <a:r>
              <a:rPr sz="1399" b="1" u="heavy" spc="-5" dirty="0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gleichbleibend konstanten Niveau </a:t>
            </a:r>
            <a:r>
              <a:rPr sz="1399" b="1" spc="-5" dirty="0">
                <a:latin typeface="Arial"/>
                <a:cs typeface="Arial"/>
              </a:rPr>
              <a:t> </a:t>
            </a:r>
            <a:r>
              <a:rPr sz="1399" spc="-5" dirty="0">
                <a:latin typeface="Arial"/>
                <a:cs typeface="Arial"/>
              </a:rPr>
              <a:t>wahrgenommen.</a:t>
            </a:r>
            <a:endParaRPr sz="1399">
              <a:latin typeface="Arial"/>
              <a:cs typeface="Arial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9422447" y="242909"/>
            <a:ext cx="2420216" cy="352816"/>
          </a:xfrm>
          <a:prstGeom prst="rect">
            <a:avLst/>
          </a:prstGeom>
        </p:spPr>
        <p:txBody>
          <a:bodyPr vert="horz" wrap="square" lIns="0" tIns="12057" rIns="0" bIns="0" rtlCol="0">
            <a:spAutoFit/>
          </a:bodyPr>
          <a:lstStyle/>
          <a:p>
            <a:pPr marL="12691">
              <a:spcBef>
                <a:spcPts val="95"/>
              </a:spcBef>
            </a:pPr>
            <a:r>
              <a:rPr sz="2148" spc="-30" dirty="0">
                <a:latin typeface="Arial"/>
                <a:cs typeface="Arial"/>
              </a:rPr>
              <a:t>20.11. </a:t>
            </a:r>
            <a:r>
              <a:rPr sz="2148" spc="-5" dirty="0">
                <a:latin typeface="Arial"/>
                <a:cs typeface="Arial"/>
              </a:rPr>
              <a:t>–</a:t>
            </a:r>
            <a:r>
              <a:rPr sz="2148" spc="-15" dirty="0">
                <a:latin typeface="Arial"/>
                <a:cs typeface="Arial"/>
              </a:rPr>
              <a:t> 27.11.2022</a:t>
            </a:r>
            <a:endParaRPr sz="2148">
              <a:latin typeface="Arial"/>
              <a:cs typeface="Arial"/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1000172" y="1184852"/>
            <a:ext cx="7042105" cy="5231321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2149"/>
          </a:p>
        </p:txBody>
      </p:sp>
      <p:sp>
        <p:nvSpPr>
          <p:cNvPr id="12" name="object 12"/>
          <p:cNvSpPr txBox="1"/>
          <p:nvPr/>
        </p:nvSpPr>
        <p:spPr>
          <a:xfrm>
            <a:off x="11392507" y="6660744"/>
            <a:ext cx="471479" cy="140198"/>
          </a:xfrm>
          <a:prstGeom prst="rect">
            <a:avLst/>
          </a:prstGeom>
        </p:spPr>
        <p:txBody>
          <a:bodyPr vert="horz" wrap="square" lIns="0" tIns="1904" rIns="0" bIns="0" rtlCol="0">
            <a:spAutoFit/>
          </a:bodyPr>
          <a:lstStyle/>
          <a:p>
            <a:pPr marL="12691">
              <a:spcBef>
                <a:spcPts val="15"/>
              </a:spcBef>
            </a:pPr>
            <a:r>
              <a:rPr sz="899" dirty="0">
                <a:latin typeface="Arial"/>
                <a:cs typeface="Arial"/>
              </a:rPr>
              <a:t>Seite</a:t>
            </a:r>
            <a:r>
              <a:rPr sz="899" spc="-50" dirty="0">
                <a:latin typeface="Arial"/>
                <a:cs typeface="Arial"/>
              </a:rPr>
              <a:t> </a:t>
            </a:r>
            <a:fld id="{81D60167-4931-47E6-BA6A-407CBD079E47}" type="slidenum">
              <a:rPr sz="899" dirty="0">
                <a:latin typeface="Arial"/>
                <a:cs typeface="Arial"/>
              </a:rPr>
              <a:pPr marL="12691">
                <a:spcBef>
                  <a:spcPts val="15"/>
                </a:spcBef>
              </a:pPr>
              <a:t>17</a:t>
            </a:fld>
            <a:endParaRPr sz="899">
              <a:latin typeface="Arial"/>
              <a:cs typeface="Arial"/>
            </a:endParaRPr>
          </a:p>
        </p:txBody>
      </p:sp>
      <p:sp>
        <p:nvSpPr>
          <p:cNvPr id="13" name="object 35">
            <a:extLst>
              <a:ext uri="{FF2B5EF4-FFF2-40B4-BE49-F238E27FC236}">
                <a16:creationId xmlns:a16="http://schemas.microsoft.com/office/drawing/2014/main" id="{B2953BE2-9CA0-49FB-8E01-917CA28997EC}"/>
              </a:ext>
            </a:extLst>
          </p:cNvPr>
          <p:cNvSpPr txBox="1"/>
          <p:nvPr/>
        </p:nvSpPr>
        <p:spPr>
          <a:xfrm>
            <a:off x="2779014" y="6684062"/>
            <a:ext cx="7043716" cy="15132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de-DE" sz="900" dirty="0">
                <a:cs typeface="Arial"/>
              </a:rPr>
              <a:t>Workshop „Digitalisierung der Verwaltung“ an der </a:t>
            </a:r>
            <a:r>
              <a:rPr lang="de-DE" sz="900" dirty="0">
                <a:ea typeface="Calibri" panose="020F0502020204030204" pitchFamily="34" charset="0"/>
                <a:cs typeface="Times New Roman" panose="02020603050405020304" pitchFamily="18" charset="0"/>
              </a:rPr>
              <a:t>Friedrich-Schiller-Universität Jena</a:t>
            </a:r>
            <a:r>
              <a:rPr lang="de-DE" sz="900" dirty="0">
                <a:cs typeface="Arial"/>
              </a:rPr>
              <a:t> </a:t>
            </a:r>
            <a:r>
              <a:rPr sz="900" spc="-5" dirty="0">
                <a:cs typeface="Arial"/>
              </a:rPr>
              <a:t>, </a:t>
            </a:r>
            <a:r>
              <a:rPr lang="de-DE" sz="900" spc="-5" dirty="0">
                <a:cs typeface="Arial"/>
              </a:rPr>
              <a:t>19</a:t>
            </a:r>
            <a:r>
              <a:rPr sz="900" spc="-5" dirty="0">
                <a:cs typeface="Arial"/>
              </a:rPr>
              <a:t>.0</a:t>
            </a:r>
            <a:r>
              <a:rPr lang="de-DE" sz="900" spc="-5" dirty="0">
                <a:cs typeface="Arial"/>
              </a:rPr>
              <a:t>4</a:t>
            </a:r>
            <a:r>
              <a:rPr sz="900" spc="-5" dirty="0">
                <a:cs typeface="Arial"/>
              </a:rPr>
              <a:t>.2023, </a:t>
            </a:r>
            <a:r>
              <a:rPr sz="900" dirty="0">
                <a:cs typeface="Arial"/>
              </a:rPr>
              <a:t>© </a:t>
            </a:r>
            <a:r>
              <a:rPr sz="900" spc="-5" dirty="0">
                <a:cs typeface="Arial"/>
              </a:rPr>
              <a:t>Bundesagentur </a:t>
            </a:r>
            <a:r>
              <a:rPr sz="900" dirty="0">
                <a:cs typeface="Arial"/>
              </a:rPr>
              <a:t>für</a:t>
            </a:r>
            <a:r>
              <a:rPr sz="900" spc="-40" dirty="0">
                <a:cs typeface="Arial"/>
              </a:rPr>
              <a:t> </a:t>
            </a:r>
            <a:r>
              <a:rPr sz="900" dirty="0">
                <a:cs typeface="Arial"/>
              </a:rPr>
              <a:t>Arbeit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0136738-CC8D-49CB-84B9-577BB09117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1012" y="548988"/>
            <a:ext cx="11217600" cy="530348"/>
          </a:xfrm>
        </p:spPr>
        <p:txBody>
          <a:bodyPr/>
          <a:lstStyle/>
          <a:p>
            <a:r>
              <a:rPr lang="de-DE" dirty="0"/>
              <a:t>Themenherkunft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03762BC6-AC5A-416A-AF62-069F3A8D277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de-DE"/>
              <a:t>Seite </a:t>
            </a:r>
            <a:fld id="{A8946A1F-0169-4AB6-AEFC-44545780F863}" type="slidenum">
              <a:rPr lang="de-DE" smtClean="0"/>
              <a:pPr/>
              <a:t>2</a:t>
            </a:fld>
            <a:endParaRPr lang="de-DE" dirty="0"/>
          </a:p>
        </p:txBody>
      </p:sp>
      <p:sp>
        <p:nvSpPr>
          <p:cNvPr id="6" name="Rechteck 5">
            <a:extLst>
              <a:ext uri="{FF2B5EF4-FFF2-40B4-BE49-F238E27FC236}">
                <a16:creationId xmlns:a16="http://schemas.microsoft.com/office/drawing/2014/main" id="{299FC5D0-DDD8-476F-AE74-2E7EECAD02CC}"/>
              </a:ext>
            </a:extLst>
          </p:cNvPr>
          <p:cNvSpPr/>
          <p:nvPr/>
        </p:nvSpPr>
        <p:spPr>
          <a:xfrm>
            <a:off x="2779014" y="1393107"/>
            <a:ext cx="906598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80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Unsere </a:t>
            </a:r>
            <a:r>
              <a:rPr lang="de-DE" sz="1800" b="1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Kundenzielgruppen und –</a:t>
            </a:r>
            <a:r>
              <a:rPr lang="de-DE" sz="1800" b="1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bedürfnisse</a:t>
            </a:r>
            <a:r>
              <a:rPr lang="de-DE" sz="1800" b="1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 haben sich geändert</a:t>
            </a:r>
            <a:r>
              <a:rPr lang="de-DE" sz="180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; unsere Dienstleistungen und Kompetenzen müssen sich dem anpassen. Unsere Vorstandsvorsitzende Frau Nahles hat beim BA-Führungskongress 2022 nach der Dekade der Digitalisierung eine </a:t>
            </a:r>
            <a:r>
              <a:rPr lang="de-DE" sz="1800" b="1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Dekade der Automatisierung</a:t>
            </a:r>
            <a:r>
              <a:rPr lang="de-DE" sz="180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 angekündigt.</a:t>
            </a:r>
          </a:p>
        </p:txBody>
      </p:sp>
      <p:sp>
        <p:nvSpPr>
          <p:cNvPr id="7" name="Rechteck 6">
            <a:extLst>
              <a:ext uri="{FF2B5EF4-FFF2-40B4-BE49-F238E27FC236}">
                <a16:creationId xmlns:a16="http://schemas.microsoft.com/office/drawing/2014/main" id="{85D68F0C-5653-4B1A-B1A2-9107B3A7A68F}"/>
              </a:ext>
            </a:extLst>
          </p:cNvPr>
          <p:cNvSpPr/>
          <p:nvPr/>
        </p:nvSpPr>
        <p:spPr>
          <a:xfrm>
            <a:off x="2700000" y="3233440"/>
            <a:ext cx="902861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8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Wir nutzen Automatisierungspotenziale sowohl in den operativen wie auch in den internen Aufgabenbereichen.</a:t>
            </a:r>
          </a:p>
          <a:p>
            <a:r>
              <a:rPr lang="de-DE" sz="180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Die mit den Digitalisierungsprojekten und digitalen Transformationsprozessen einhergehenden komplexen Veränderungsprozesse gilt es </a:t>
            </a:r>
            <a:r>
              <a:rPr lang="de-DE" sz="1800" b="1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professionell und konsequent zu managen</a:t>
            </a:r>
            <a:r>
              <a:rPr lang="de-DE" sz="180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.</a:t>
            </a:r>
            <a:endParaRPr lang="de-DE" sz="1800" dirty="0"/>
          </a:p>
        </p:txBody>
      </p:sp>
      <p:sp>
        <p:nvSpPr>
          <p:cNvPr id="9" name="Rechteck 8">
            <a:extLst>
              <a:ext uri="{FF2B5EF4-FFF2-40B4-BE49-F238E27FC236}">
                <a16:creationId xmlns:a16="http://schemas.microsoft.com/office/drawing/2014/main" id="{DA0F7A00-047B-46DB-8740-6071B178723F}"/>
              </a:ext>
            </a:extLst>
          </p:cNvPr>
          <p:cNvSpPr/>
          <p:nvPr/>
        </p:nvSpPr>
        <p:spPr>
          <a:xfrm>
            <a:off x="2507678" y="4949797"/>
            <a:ext cx="922093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>
              <a:spcAft>
                <a:spcPts val="0"/>
              </a:spcAft>
            </a:pPr>
            <a:r>
              <a:rPr lang="de-DE" sz="18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Die Umsetzung der Digitalisierungsstrategie ist eingebettet in eine </a:t>
            </a:r>
            <a:r>
              <a:rPr lang="de-DE" sz="1800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zentrale Kampagne „Online bringt weiter“ </a:t>
            </a:r>
            <a:r>
              <a:rPr lang="de-DE" sz="18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mit umfangreichen Informations- und Befähigungsangeboten für Führungskräfte und Mitarbeiterschaft auf allen Ebenen sowie unterstützenden Marketingmaßnahmen. </a:t>
            </a:r>
            <a:endParaRPr lang="de-DE" sz="1800" dirty="0">
              <a:effectLst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1" name="Grafik 10">
            <a:extLst>
              <a:ext uri="{FF2B5EF4-FFF2-40B4-BE49-F238E27FC236}">
                <a16:creationId xmlns:a16="http://schemas.microsoft.com/office/drawing/2014/main" id="{B7840467-7600-4575-8E47-BD961B29082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1012" y="3233440"/>
            <a:ext cx="1524617" cy="1299269"/>
          </a:xfrm>
          <a:prstGeom prst="rect">
            <a:avLst/>
          </a:prstGeom>
        </p:spPr>
      </p:pic>
      <p:pic>
        <p:nvPicPr>
          <p:cNvPr id="12" name="Grafik 11">
            <a:extLst>
              <a:ext uri="{FF2B5EF4-FFF2-40B4-BE49-F238E27FC236}">
                <a16:creationId xmlns:a16="http://schemas.microsoft.com/office/drawing/2014/main" id="{8391B447-80C4-4B97-9CF1-B1B214A0E5D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1012" y="4949797"/>
            <a:ext cx="1524617" cy="1398137"/>
          </a:xfrm>
          <a:prstGeom prst="rect">
            <a:avLst/>
          </a:prstGeom>
        </p:spPr>
      </p:pic>
      <p:pic>
        <p:nvPicPr>
          <p:cNvPr id="13" name="Grafik 12">
            <a:extLst>
              <a:ext uri="{FF2B5EF4-FFF2-40B4-BE49-F238E27FC236}">
                <a16:creationId xmlns:a16="http://schemas.microsoft.com/office/drawing/2014/main" id="{B29B7CB4-7936-410B-B2F5-A7F5CD793CF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1012" y="1393107"/>
            <a:ext cx="1524617" cy="1420977"/>
          </a:xfrm>
          <a:prstGeom prst="rect">
            <a:avLst/>
          </a:prstGeom>
        </p:spPr>
      </p:pic>
      <p:sp>
        <p:nvSpPr>
          <p:cNvPr id="14" name="object 35">
            <a:extLst>
              <a:ext uri="{FF2B5EF4-FFF2-40B4-BE49-F238E27FC236}">
                <a16:creationId xmlns:a16="http://schemas.microsoft.com/office/drawing/2014/main" id="{AD596531-FDE0-4C71-AB22-08D29E12A871}"/>
              </a:ext>
            </a:extLst>
          </p:cNvPr>
          <p:cNvSpPr txBox="1"/>
          <p:nvPr/>
        </p:nvSpPr>
        <p:spPr>
          <a:xfrm>
            <a:off x="2779014" y="6684062"/>
            <a:ext cx="7043716" cy="15132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de-DE" sz="900" dirty="0">
                <a:cs typeface="Arial"/>
              </a:rPr>
              <a:t>Workshop „Digitalisierung der Verwaltung“ an der </a:t>
            </a:r>
            <a:r>
              <a:rPr lang="de-DE" sz="900" dirty="0">
                <a:ea typeface="Calibri" panose="020F0502020204030204" pitchFamily="34" charset="0"/>
                <a:cs typeface="Times New Roman" panose="02020603050405020304" pitchFamily="18" charset="0"/>
              </a:rPr>
              <a:t>Friedrich-Schiller-Universität Jena</a:t>
            </a:r>
            <a:r>
              <a:rPr lang="de-DE" sz="900" dirty="0">
                <a:cs typeface="Arial"/>
              </a:rPr>
              <a:t> </a:t>
            </a:r>
            <a:r>
              <a:rPr sz="900" spc="-5" dirty="0">
                <a:cs typeface="Arial"/>
              </a:rPr>
              <a:t>, </a:t>
            </a:r>
            <a:r>
              <a:rPr lang="de-DE" sz="900" spc="-5" dirty="0">
                <a:cs typeface="Arial"/>
              </a:rPr>
              <a:t>19</a:t>
            </a:r>
            <a:r>
              <a:rPr sz="900" spc="-5" dirty="0">
                <a:cs typeface="Arial"/>
              </a:rPr>
              <a:t>.0</a:t>
            </a:r>
            <a:r>
              <a:rPr lang="de-DE" sz="900" spc="-5" dirty="0">
                <a:cs typeface="Arial"/>
              </a:rPr>
              <a:t>4</a:t>
            </a:r>
            <a:r>
              <a:rPr sz="900" spc="-5" dirty="0">
                <a:cs typeface="Arial"/>
              </a:rPr>
              <a:t>.2023, </a:t>
            </a:r>
            <a:r>
              <a:rPr sz="900" dirty="0">
                <a:cs typeface="Arial"/>
              </a:rPr>
              <a:t>© </a:t>
            </a:r>
            <a:r>
              <a:rPr sz="900" spc="-5" dirty="0">
                <a:cs typeface="Arial"/>
              </a:rPr>
              <a:t>Bundesagentur </a:t>
            </a:r>
            <a:r>
              <a:rPr sz="900" dirty="0">
                <a:cs typeface="Arial"/>
              </a:rPr>
              <a:t>für</a:t>
            </a:r>
            <a:r>
              <a:rPr sz="900" spc="-40" dirty="0">
                <a:cs typeface="Arial"/>
              </a:rPr>
              <a:t> </a:t>
            </a:r>
            <a:r>
              <a:rPr sz="900" dirty="0">
                <a:cs typeface="Arial"/>
              </a:rPr>
              <a:t>Arbeit</a:t>
            </a:r>
          </a:p>
        </p:txBody>
      </p:sp>
    </p:spTree>
    <p:extLst>
      <p:ext uri="{BB962C8B-B14F-4D97-AF65-F5344CB8AC3E}">
        <p14:creationId xmlns:p14="http://schemas.microsoft.com/office/powerpoint/2010/main" val="25566643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412323" y="92899"/>
            <a:ext cx="11821103" cy="913767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2149"/>
          </a:p>
        </p:txBody>
      </p:sp>
      <p:grpSp>
        <p:nvGrpSpPr>
          <p:cNvPr id="3" name="object 3"/>
          <p:cNvGrpSpPr/>
          <p:nvPr/>
        </p:nvGrpSpPr>
        <p:grpSpPr>
          <a:xfrm>
            <a:off x="433637" y="6592835"/>
            <a:ext cx="11799663" cy="243671"/>
            <a:chOff x="431291" y="6597395"/>
            <a:chExt cx="11807825" cy="243840"/>
          </a:xfrm>
        </p:grpSpPr>
        <p:sp>
          <p:nvSpPr>
            <p:cNvPr id="4" name="object 4"/>
            <p:cNvSpPr/>
            <p:nvPr/>
          </p:nvSpPr>
          <p:spPr>
            <a:xfrm>
              <a:off x="431291" y="6600443"/>
              <a:ext cx="11807825" cy="0"/>
            </a:xfrm>
            <a:custGeom>
              <a:avLst/>
              <a:gdLst/>
              <a:ahLst/>
              <a:cxnLst/>
              <a:rect l="l" t="t" r="r" b="b"/>
              <a:pathLst>
                <a:path w="11807825">
                  <a:moveTo>
                    <a:pt x="0" y="0"/>
                  </a:moveTo>
                  <a:lnTo>
                    <a:pt x="11807571" y="0"/>
                  </a:lnTo>
                </a:path>
              </a:pathLst>
            </a:custGeom>
            <a:ln w="6096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2149"/>
            </a:p>
          </p:txBody>
        </p:sp>
        <p:sp>
          <p:nvSpPr>
            <p:cNvPr id="5" name="object 5"/>
            <p:cNvSpPr/>
            <p:nvPr/>
          </p:nvSpPr>
          <p:spPr>
            <a:xfrm>
              <a:off x="431291" y="6635495"/>
              <a:ext cx="1548383" cy="205737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 sz="2149"/>
            </a:p>
          </p:txBody>
        </p:sp>
      </p:grpSp>
      <p:sp>
        <p:nvSpPr>
          <p:cNvPr id="6" name="object 6"/>
          <p:cNvSpPr/>
          <p:nvPr/>
        </p:nvSpPr>
        <p:spPr>
          <a:xfrm>
            <a:off x="3375970" y="1361514"/>
            <a:ext cx="2667060" cy="4678619"/>
          </a:xfrm>
          <a:custGeom>
            <a:avLst/>
            <a:gdLst/>
            <a:ahLst/>
            <a:cxnLst/>
            <a:rect l="l" t="t" r="r" b="b"/>
            <a:pathLst>
              <a:path w="2668904" h="4681855">
                <a:moveTo>
                  <a:pt x="2668524" y="0"/>
                </a:moveTo>
                <a:lnTo>
                  <a:pt x="0" y="0"/>
                </a:lnTo>
                <a:lnTo>
                  <a:pt x="0" y="4681728"/>
                </a:lnTo>
                <a:lnTo>
                  <a:pt x="2668524" y="4681728"/>
                </a:lnTo>
                <a:lnTo>
                  <a:pt x="2668524" y="0"/>
                </a:lnTo>
                <a:close/>
              </a:path>
            </a:pathLst>
          </a:custGeom>
          <a:solidFill>
            <a:srgbClr val="F1F1F1"/>
          </a:solidFill>
        </p:spPr>
        <p:txBody>
          <a:bodyPr wrap="square" lIns="0" tIns="0" rIns="0" bIns="0" rtlCol="0"/>
          <a:lstStyle/>
          <a:p>
            <a:endParaRPr sz="2149"/>
          </a:p>
        </p:txBody>
      </p:sp>
      <p:sp>
        <p:nvSpPr>
          <p:cNvPr id="7" name="object 7"/>
          <p:cNvSpPr/>
          <p:nvPr/>
        </p:nvSpPr>
        <p:spPr>
          <a:xfrm>
            <a:off x="558518" y="1355422"/>
            <a:ext cx="2667060" cy="4684964"/>
          </a:xfrm>
          <a:custGeom>
            <a:avLst/>
            <a:gdLst/>
            <a:ahLst/>
            <a:cxnLst/>
            <a:rect l="l" t="t" r="r" b="b"/>
            <a:pathLst>
              <a:path w="2668905" h="4688205">
                <a:moveTo>
                  <a:pt x="2668524" y="0"/>
                </a:moveTo>
                <a:lnTo>
                  <a:pt x="0" y="0"/>
                </a:lnTo>
                <a:lnTo>
                  <a:pt x="0" y="4687824"/>
                </a:lnTo>
                <a:lnTo>
                  <a:pt x="2668524" y="4687824"/>
                </a:lnTo>
                <a:lnTo>
                  <a:pt x="2668524" y="0"/>
                </a:lnTo>
                <a:close/>
              </a:path>
            </a:pathLst>
          </a:custGeom>
          <a:solidFill>
            <a:srgbClr val="F1F1F1"/>
          </a:solidFill>
        </p:spPr>
        <p:txBody>
          <a:bodyPr wrap="square" lIns="0" tIns="0" rIns="0" bIns="0" rtlCol="0"/>
          <a:lstStyle/>
          <a:p>
            <a:endParaRPr sz="2149"/>
          </a:p>
        </p:txBody>
      </p:sp>
      <p:sp>
        <p:nvSpPr>
          <p:cNvPr id="8" name="object 8"/>
          <p:cNvSpPr txBox="1"/>
          <p:nvPr/>
        </p:nvSpPr>
        <p:spPr>
          <a:xfrm>
            <a:off x="546436" y="211182"/>
            <a:ext cx="10112365" cy="757031"/>
          </a:xfrm>
          <a:prstGeom prst="rect">
            <a:avLst/>
          </a:prstGeom>
        </p:spPr>
        <p:txBody>
          <a:bodyPr vert="horz" wrap="square" lIns="0" tIns="12691" rIns="0" bIns="0" rtlCol="0">
            <a:spAutoFit/>
          </a:bodyPr>
          <a:lstStyle/>
          <a:p>
            <a:pPr marL="12691" marR="5076">
              <a:spcBef>
                <a:spcPts val="100"/>
              </a:spcBef>
            </a:pPr>
            <a:r>
              <a:rPr sz="2398" b="1" spc="-5" dirty="0">
                <a:latin typeface="Arial"/>
                <a:cs typeface="Arial"/>
              </a:rPr>
              <a:t>Die </a:t>
            </a:r>
            <a:r>
              <a:rPr sz="2398" b="1" dirty="0">
                <a:latin typeface="Arial"/>
                <a:cs typeface="Arial"/>
              </a:rPr>
              <a:t>Strategie zur </a:t>
            </a:r>
            <a:r>
              <a:rPr sz="2398" b="1" spc="-5" dirty="0">
                <a:latin typeface="Arial"/>
                <a:cs typeface="Arial"/>
              </a:rPr>
              <a:t>Prozessoptimierung und Automatisierung fokussiert  Wertschöpfung und basiert </a:t>
            </a:r>
            <a:r>
              <a:rPr sz="2398" b="1" dirty="0">
                <a:latin typeface="Arial"/>
                <a:cs typeface="Arial"/>
              </a:rPr>
              <a:t>auf</a:t>
            </a:r>
            <a:r>
              <a:rPr sz="2398" b="1" spc="-15" dirty="0">
                <a:latin typeface="Arial"/>
                <a:cs typeface="Arial"/>
              </a:rPr>
              <a:t> </a:t>
            </a:r>
            <a:r>
              <a:rPr sz="2398" b="1" spc="-5" dirty="0">
                <a:latin typeface="Arial"/>
                <a:cs typeface="Arial"/>
              </a:rPr>
              <a:t>Partnerschaftlichkeit</a:t>
            </a:r>
            <a:endParaRPr sz="2398" dirty="0">
              <a:latin typeface="Arial"/>
              <a:cs typeface="Arial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6176669" y="1361514"/>
            <a:ext cx="5507355" cy="2278709"/>
          </a:xfrm>
          <a:custGeom>
            <a:avLst/>
            <a:gdLst/>
            <a:ahLst/>
            <a:cxnLst/>
            <a:rect l="l" t="t" r="r" b="b"/>
            <a:pathLst>
              <a:path w="5511165" h="2280285">
                <a:moveTo>
                  <a:pt x="5510784" y="0"/>
                </a:moveTo>
                <a:lnTo>
                  <a:pt x="0" y="0"/>
                </a:lnTo>
                <a:lnTo>
                  <a:pt x="0" y="2279904"/>
                </a:lnTo>
                <a:lnTo>
                  <a:pt x="5510784" y="2279904"/>
                </a:lnTo>
                <a:lnTo>
                  <a:pt x="5510784" y="0"/>
                </a:lnTo>
                <a:close/>
              </a:path>
            </a:pathLst>
          </a:custGeom>
          <a:solidFill>
            <a:srgbClr val="F1F1F1"/>
          </a:solidFill>
        </p:spPr>
        <p:txBody>
          <a:bodyPr wrap="square" lIns="0" tIns="0" rIns="0" bIns="0" rtlCol="0"/>
          <a:lstStyle/>
          <a:p>
            <a:endParaRPr sz="2149"/>
          </a:p>
        </p:txBody>
      </p:sp>
      <p:sp>
        <p:nvSpPr>
          <p:cNvPr id="10" name="object 10"/>
          <p:cNvSpPr/>
          <p:nvPr/>
        </p:nvSpPr>
        <p:spPr>
          <a:xfrm>
            <a:off x="6176669" y="3761678"/>
            <a:ext cx="5507355" cy="2278709"/>
          </a:xfrm>
          <a:custGeom>
            <a:avLst/>
            <a:gdLst/>
            <a:ahLst/>
            <a:cxnLst/>
            <a:rect l="l" t="t" r="r" b="b"/>
            <a:pathLst>
              <a:path w="5511165" h="2280285">
                <a:moveTo>
                  <a:pt x="5510784" y="0"/>
                </a:moveTo>
                <a:lnTo>
                  <a:pt x="0" y="0"/>
                </a:lnTo>
                <a:lnTo>
                  <a:pt x="0" y="2279904"/>
                </a:lnTo>
                <a:lnTo>
                  <a:pt x="5510784" y="2279904"/>
                </a:lnTo>
                <a:lnTo>
                  <a:pt x="5510784" y="0"/>
                </a:lnTo>
                <a:close/>
              </a:path>
            </a:pathLst>
          </a:custGeom>
          <a:solidFill>
            <a:srgbClr val="F1F1F1"/>
          </a:solidFill>
        </p:spPr>
        <p:txBody>
          <a:bodyPr wrap="square" lIns="0" tIns="0" rIns="0" bIns="0" rtlCol="0"/>
          <a:lstStyle/>
          <a:p>
            <a:endParaRPr sz="2149"/>
          </a:p>
        </p:txBody>
      </p:sp>
      <p:sp>
        <p:nvSpPr>
          <p:cNvPr id="11" name="object 11"/>
          <p:cNvSpPr txBox="1"/>
          <p:nvPr/>
        </p:nvSpPr>
        <p:spPr>
          <a:xfrm>
            <a:off x="5795677" y="3098637"/>
            <a:ext cx="561587" cy="1126346"/>
          </a:xfrm>
          <a:prstGeom prst="rect">
            <a:avLst/>
          </a:prstGeom>
        </p:spPr>
        <p:txBody>
          <a:bodyPr vert="horz" wrap="square" lIns="0" tIns="15864" rIns="0" bIns="0" rtlCol="0">
            <a:spAutoFit/>
          </a:bodyPr>
          <a:lstStyle/>
          <a:p>
            <a:pPr marL="12691">
              <a:spcBef>
                <a:spcPts val="125"/>
              </a:spcBef>
            </a:pPr>
            <a:r>
              <a:rPr sz="7195" b="1" spc="15" dirty="0">
                <a:solidFill>
                  <a:srgbClr val="E1001A"/>
                </a:solidFill>
                <a:latin typeface="Arial"/>
                <a:cs typeface="Arial"/>
              </a:rPr>
              <a:t>=</a:t>
            </a:r>
            <a:endParaRPr sz="7195">
              <a:latin typeface="Arial"/>
              <a:cs typeface="Arial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8649680" y="3084347"/>
            <a:ext cx="560952" cy="1125711"/>
          </a:xfrm>
          <a:prstGeom prst="rect">
            <a:avLst/>
          </a:prstGeom>
        </p:spPr>
        <p:txBody>
          <a:bodyPr vert="horz" wrap="square" lIns="0" tIns="15864" rIns="0" bIns="0" rtlCol="0">
            <a:spAutoFit/>
          </a:bodyPr>
          <a:lstStyle/>
          <a:p>
            <a:pPr marL="12691">
              <a:spcBef>
                <a:spcPts val="125"/>
              </a:spcBef>
            </a:pPr>
            <a:r>
              <a:rPr sz="7195" b="1" spc="10" dirty="0">
                <a:solidFill>
                  <a:srgbClr val="E1001A"/>
                </a:solidFill>
                <a:latin typeface="Arial"/>
                <a:cs typeface="Arial"/>
              </a:rPr>
              <a:t>+</a:t>
            </a:r>
            <a:endParaRPr sz="7195">
              <a:latin typeface="Arial"/>
              <a:cs typeface="Arial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6692186" y="1505686"/>
            <a:ext cx="1887819" cy="330606"/>
          </a:xfrm>
          <a:prstGeom prst="rect">
            <a:avLst/>
          </a:prstGeom>
        </p:spPr>
        <p:txBody>
          <a:bodyPr vert="horz" wrap="square" lIns="0" tIns="13326" rIns="0" bIns="0" rtlCol="0">
            <a:spAutoFit/>
          </a:bodyPr>
          <a:lstStyle/>
          <a:p>
            <a:pPr marL="12691">
              <a:spcBef>
                <a:spcPts val="105"/>
              </a:spcBef>
            </a:pPr>
            <a:r>
              <a:rPr sz="1999" b="1" spc="-5" dirty="0">
                <a:latin typeface="Arial"/>
                <a:cs typeface="Arial"/>
              </a:rPr>
              <a:t>Wertschöpfung</a:t>
            </a:r>
            <a:endParaRPr sz="1999">
              <a:latin typeface="Arial"/>
              <a:cs typeface="Arial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6692185" y="3924126"/>
            <a:ext cx="2542052" cy="330606"/>
          </a:xfrm>
          <a:prstGeom prst="rect">
            <a:avLst/>
          </a:prstGeom>
        </p:spPr>
        <p:txBody>
          <a:bodyPr vert="horz" wrap="square" lIns="0" tIns="12691" rIns="0" bIns="0" rtlCol="0">
            <a:spAutoFit/>
          </a:bodyPr>
          <a:lstStyle/>
          <a:p>
            <a:pPr marL="12691">
              <a:spcBef>
                <a:spcPts val="100"/>
              </a:spcBef>
            </a:pPr>
            <a:r>
              <a:rPr sz="1999" b="1" dirty="0">
                <a:latin typeface="Arial"/>
                <a:cs typeface="Arial"/>
              </a:rPr>
              <a:t>Partnerschaftlichkeit</a:t>
            </a:r>
            <a:endParaRPr sz="1999">
              <a:latin typeface="Arial"/>
              <a:cs typeface="Arial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3521919" y="1363117"/>
            <a:ext cx="2273632" cy="1611151"/>
          </a:xfrm>
          <a:prstGeom prst="rect">
            <a:avLst/>
          </a:prstGeom>
        </p:spPr>
        <p:txBody>
          <a:bodyPr vert="horz" wrap="square" lIns="0" tIns="105972" rIns="0" bIns="0" rtlCol="0">
            <a:spAutoFit/>
          </a:bodyPr>
          <a:lstStyle/>
          <a:p>
            <a:pPr marL="12691">
              <a:spcBef>
                <a:spcPts val="834"/>
              </a:spcBef>
            </a:pPr>
            <a:r>
              <a:rPr sz="1999" b="1" dirty="0">
                <a:latin typeface="Arial"/>
                <a:cs typeface="Arial"/>
              </a:rPr>
              <a:t>Automatisierung</a:t>
            </a:r>
            <a:endParaRPr sz="1999" dirty="0">
              <a:latin typeface="Arial"/>
              <a:cs typeface="Arial"/>
            </a:endParaRPr>
          </a:p>
          <a:p>
            <a:pPr marL="12691" marR="5076">
              <a:lnSpc>
                <a:spcPct val="100600"/>
              </a:lnSpc>
              <a:spcBef>
                <a:spcPts val="660"/>
              </a:spcBef>
            </a:pPr>
            <a:r>
              <a:rPr sz="1799" spc="5" dirty="0">
                <a:latin typeface="Arial"/>
                <a:cs typeface="Arial"/>
              </a:rPr>
              <a:t>Erhöhung der  </a:t>
            </a:r>
            <a:r>
              <a:rPr sz="1799" spc="-5" dirty="0" err="1">
                <a:latin typeface="Arial"/>
                <a:cs typeface="Arial"/>
              </a:rPr>
              <a:t>Organisationseffek</a:t>
            </a:r>
            <a:r>
              <a:rPr lang="de-DE" sz="1799" spc="-5" dirty="0">
                <a:latin typeface="Arial"/>
                <a:cs typeface="Arial"/>
              </a:rPr>
              <a:t>-</a:t>
            </a:r>
            <a:r>
              <a:rPr sz="1799" spc="-5" dirty="0" err="1">
                <a:latin typeface="Arial"/>
                <a:cs typeface="Arial"/>
              </a:rPr>
              <a:t>tivit</a:t>
            </a:r>
            <a:r>
              <a:rPr sz="1799" spc="5" dirty="0" err="1">
                <a:latin typeface="Arial"/>
                <a:cs typeface="Arial"/>
              </a:rPr>
              <a:t>ät</a:t>
            </a:r>
            <a:r>
              <a:rPr sz="1799" spc="5" dirty="0">
                <a:latin typeface="Arial"/>
                <a:cs typeface="Arial"/>
              </a:rPr>
              <a:t> und </a:t>
            </a:r>
            <a:r>
              <a:rPr sz="1799" spc="-5" dirty="0">
                <a:latin typeface="Arial"/>
                <a:cs typeface="Arial"/>
              </a:rPr>
              <a:t>Effizienz </a:t>
            </a:r>
            <a:r>
              <a:rPr sz="1799" spc="5" dirty="0">
                <a:latin typeface="Arial"/>
                <a:cs typeface="Arial"/>
              </a:rPr>
              <a:t>bei  </a:t>
            </a:r>
            <a:r>
              <a:rPr sz="1799" spc="-5" dirty="0">
                <a:latin typeface="Arial"/>
                <a:cs typeface="Arial"/>
              </a:rPr>
              <a:t>gleichzeitiger</a:t>
            </a:r>
            <a:endParaRPr sz="1799" dirty="0">
              <a:latin typeface="Arial"/>
              <a:cs typeface="Arial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3521919" y="2946647"/>
            <a:ext cx="1411898" cy="301417"/>
          </a:xfrm>
          <a:prstGeom prst="rect">
            <a:avLst/>
          </a:prstGeom>
        </p:spPr>
        <p:txBody>
          <a:bodyPr vert="horz" wrap="square" lIns="0" tIns="13960" rIns="0" bIns="0" rtlCol="0">
            <a:spAutoFit/>
          </a:bodyPr>
          <a:lstStyle/>
          <a:p>
            <a:pPr marL="12691">
              <a:spcBef>
                <a:spcPts val="110"/>
              </a:spcBef>
            </a:pPr>
            <a:r>
              <a:rPr sz="1799" spc="5" dirty="0">
                <a:latin typeface="Arial"/>
                <a:cs typeface="Arial"/>
              </a:rPr>
              <a:t>Erhöhung</a:t>
            </a:r>
            <a:r>
              <a:rPr sz="1799" spc="-125" dirty="0">
                <a:latin typeface="Arial"/>
                <a:cs typeface="Arial"/>
              </a:rPr>
              <a:t> </a:t>
            </a:r>
            <a:r>
              <a:rPr sz="1799" spc="5" dirty="0">
                <a:latin typeface="Arial"/>
                <a:cs typeface="Arial"/>
              </a:rPr>
              <a:t>der</a:t>
            </a:r>
            <a:endParaRPr sz="1799" dirty="0">
              <a:latin typeface="Arial"/>
              <a:cs typeface="Arial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3521918" y="3222301"/>
            <a:ext cx="2124510" cy="301417"/>
          </a:xfrm>
          <a:prstGeom prst="rect">
            <a:avLst/>
          </a:prstGeom>
        </p:spPr>
        <p:txBody>
          <a:bodyPr vert="horz" wrap="square" lIns="0" tIns="13960" rIns="0" bIns="0" rtlCol="0">
            <a:spAutoFit/>
          </a:bodyPr>
          <a:lstStyle/>
          <a:p>
            <a:pPr marL="12691">
              <a:spcBef>
                <a:spcPts val="110"/>
              </a:spcBef>
            </a:pPr>
            <a:r>
              <a:rPr sz="1799" spc="-5" dirty="0">
                <a:latin typeface="Arial"/>
                <a:cs typeface="Arial"/>
              </a:rPr>
              <a:t>Kundenzufriedenheit</a:t>
            </a:r>
            <a:endParaRPr sz="1799" dirty="0">
              <a:latin typeface="Arial"/>
              <a:cs typeface="Arial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6318684" y="1864213"/>
            <a:ext cx="3241972" cy="1128884"/>
          </a:xfrm>
          <a:prstGeom prst="rect">
            <a:avLst/>
          </a:prstGeom>
        </p:spPr>
        <p:txBody>
          <a:bodyPr vert="horz" wrap="square" lIns="0" tIns="12691" rIns="0" bIns="0" rtlCol="0">
            <a:spAutoFit/>
          </a:bodyPr>
          <a:lstStyle/>
          <a:p>
            <a:pPr marL="12691" marR="5076">
              <a:lnSpc>
                <a:spcPct val="100600"/>
              </a:lnSpc>
              <a:spcBef>
                <a:spcPts val="100"/>
              </a:spcBef>
            </a:pPr>
            <a:r>
              <a:rPr sz="1799" dirty="0">
                <a:latin typeface="Arial"/>
                <a:cs typeface="Arial"/>
              </a:rPr>
              <a:t>Priorisierung von</a:t>
            </a:r>
            <a:r>
              <a:rPr sz="1799" spc="-100" dirty="0">
                <a:latin typeface="Arial"/>
                <a:cs typeface="Arial"/>
              </a:rPr>
              <a:t> </a:t>
            </a:r>
            <a:r>
              <a:rPr sz="1799" dirty="0">
                <a:latin typeface="Arial"/>
                <a:cs typeface="Arial"/>
              </a:rPr>
              <a:t>Optimierungs-  </a:t>
            </a:r>
            <a:r>
              <a:rPr sz="1799" spc="5" dirty="0">
                <a:latin typeface="Arial"/>
                <a:cs typeface="Arial"/>
              </a:rPr>
              <a:t>und </a:t>
            </a:r>
            <a:r>
              <a:rPr sz="1799" dirty="0">
                <a:latin typeface="Arial"/>
                <a:cs typeface="Arial"/>
              </a:rPr>
              <a:t>Automatisierungs-  potenzialen </a:t>
            </a:r>
            <a:r>
              <a:rPr sz="1799" spc="5" dirty="0">
                <a:latin typeface="Arial"/>
                <a:cs typeface="Arial"/>
              </a:rPr>
              <a:t>nach </a:t>
            </a:r>
            <a:r>
              <a:rPr sz="1799" dirty="0">
                <a:latin typeface="Arial"/>
                <a:cs typeface="Arial"/>
              </a:rPr>
              <a:t>fachlichen  Zielbildern,</a:t>
            </a:r>
            <a:r>
              <a:rPr sz="1799" spc="-50" dirty="0">
                <a:latin typeface="Arial"/>
                <a:cs typeface="Arial"/>
              </a:rPr>
              <a:t> </a:t>
            </a:r>
            <a:r>
              <a:rPr sz="1799" spc="-5" dirty="0">
                <a:latin typeface="Arial"/>
                <a:cs typeface="Arial"/>
              </a:rPr>
              <a:t>geschäftspolitischer</a:t>
            </a:r>
            <a:endParaRPr sz="1799">
              <a:latin typeface="Arial"/>
              <a:cs typeface="Arial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6318683" y="2965557"/>
            <a:ext cx="2833950" cy="301417"/>
          </a:xfrm>
          <a:prstGeom prst="rect">
            <a:avLst/>
          </a:prstGeom>
        </p:spPr>
        <p:txBody>
          <a:bodyPr vert="horz" wrap="square" lIns="0" tIns="13960" rIns="0" bIns="0" rtlCol="0">
            <a:spAutoFit/>
          </a:bodyPr>
          <a:lstStyle/>
          <a:p>
            <a:pPr marL="12691">
              <a:spcBef>
                <a:spcPts val="110"/>
              </a:spcBef>
            </a:pPr>
            <a:r>
              <a:rPr sz="1799" dirty="0">
                <a:latin typeface="Arial"/>
                <a:cs typeface="Arial"/>
              </a:rPr>
              <a:t>Bedeutsamkeit, </a:t>
            </a:r>
            <a:r>
              <a:rPr sz="1799" spc="5" dirty="0">
                <a:latin typeface="Arial"/>
                <a:cs typeface="Arial"/>
              </a:rPr>
              <a:t>Nutzen</a:t>
            </a:r>
            <a:r>
              <a:rPr sz="1799" spc="-150" dirty="0">
                <a:latin typeface="Arial"/>
                <a:cs typeface="Arial"/>
              </a:rPr>
              <a:t> </a:t>
            </a:r>
            <a:r>
              <a:rPr sz="1799" spc="5" dirty="0">
                <a:latin typeface="Arial"/>
                <a:cs typeface="Arial"/>
              </a:rPr>
              <a:t>und</a:t>
            </a:r>
            <a:endParaRPr sz="1799">
              <a:latin typeface="Arial"/>
              <a:cs typeface="Arial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6318683" y="3241210"/>
            <a:ext cx="1274199" cy="301417"/>
          </a:xfrm>
          <a:prstGeom prst="rect">
            <a:avLst/>
          </a:prstGeom>
        </p:spPr>
        <p:txBody>
          <a:bodyPr vert="horz" wrap="square" lIns="0" tIns="13960" rIns="0" bIns="0" rtlCol="0">
            <a:spAutoFit/>
          </a:bodyPr>
          <a:lstStyle/>
          <a:p>
            <a:pPr marL="12691">
              <a:spcBef>
                <a:spcPts val="110"/>
              </a:spcBef>
            </a:pPr>
            <a:r>
              <a:rPr sz="1799" spc="5" dirty="0">
                <a:latin typeface="Arial"/>
                <a:cs typeface="Arial"/>
              </a:rPr>
              <a:t>Ma</a:t>
            </a:r>
            <a:r>
              <a:rPr sz="1799" spc="10" dirty="0">
                <a:latin typeface="Arial"/>
                <a:cs typeface="Arial"/>
              </a:rPr>
              <a:t>c</a:t>
            </a:r>
            <a:r>
              <a:rPr sz="1799" spc="5" dirty="0">
                <a:latin typeface="Arial"/>
                <a:cs typeface="Arial"/>
              </a:rPr>
              <a:t>h</a:t>
            </a:r>
            <a:r>
              <a:rPr sz="1799" spc="-10" dirty="0">
                <a:latin typeface="Arial"/>
                <a:cs typeface="Arial"/>
              </a:rPr>
              <a:t>ba</a:t>
            </a:r>
            <a:r>
              <a:rPr sz="1799" dirty="0">
                <a:latin typeface="Arial"/>
                <a:cs typeface="Arial"/>
              </a:rPr>
              <a:t>r</a:t>
            </a:r>
            <a:r>
              <a:rPr sz="1799" spc="-5" dirty="0">
                <a:latin typeface="Arial"/>
                <a:cs typeface="Arial"/>
              </a:rPr>
              <a:t>k</a:t>
            </a:r>
            <a:r>
              <a:rPr sz="1799" spc="5" dirty="0">
                <a:latin typeface="Arial"/>
                <a:cs typeface="Arial"/>
              </a:rPr>
              <a:t>e</a:t>
            </a:r>
            <a:r>
              <a:rPr sz="1799" spc="-10" dirty="0">
                <a:latin typeface="Arial"/>
                <a:cs typeface="Arial"/>
              </a:rPr>
              <a:t>i</a:t>
            </a:r>
            <a:r>
              <a:rPr sz="1799" dirty="0">
                <a:latin typeface="Arial"/>
                <a:cs typeface="Arial"/>
              </a:rPr>
              <a:t>t</a:t>
            </a:r>
            <a:endParaRPr sz="1799">
              <a:latin typeface="Arial"/>
              <a:cs typeface="Arial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6318684" y="4332529"/>
            <a:ext cx="2963400" cy="1403015"/>
          </a:xfrm>
          <a:prstGeom prst="rect">
            <a:avLst/>
          </a:prstGeom>
        </p:spPr>
        <p:txBody>
          <a:bodyPr vert="horz" wrap="square" lIns="0" tIns="12691" rIns="0" bIns="0" rtlCol="0">
            <a:spAutoFit/>
          </a:bodyPr>
          <a:lstStyle/>
          <a:p>
            <a:pPr marL="12691" marR="5076">
              <a:lnSpc>
                <a:spcPct val="100400"/>
              </a:lnSpc>
              <a:spcBef>
                <a:spcPts val="100"/>
              </a:spcBef>
            </a:pPr>
            <a:r>
              <a:rPr sz="1799" dirty="0">
                <a:latin typeface="Arial"/>
                <a:cs typeface="Arial"/>
              </a:rPr>
              <a:t>Identifikation, Optimierung  </a:t>
            </a:r>
            <a:r>
              <a:rPr sz="1799" spc="5" dirty="0">
                <a:latin typeface="Arial"/>
                <a:cs typeface="Arial"/>
              </a:rPr>
              <a:t>und </a:t>
            </a:r>
            <a:r>
              <a:rPr sz="1799" dirty="0">
                <a:latin typeface="Arial"/>
                <a:cs typeface="Arial"/>
              </a:rPr>
              <a:t>Realisierung von  </a:t>
            </a:r>
            <a:r>
              <a:rPr sz="1799" spc="-5" dirty="0">
                <a:latin typeface="Arial"/>
                <a:cs typeface="Arial"/>
              </a:rPr>
              <a:t>Automatisierungspotenzialen  </a:t>
            </a:r>
            <a:r>
              <a:rPr sz="1799" dirty="0">
                <a:latin typeface="Arial"/>
                <a:cs typeface="Arial"/>
              </a:rPr>
              <a:t>als gesamtorganisatorische  Aufgabe</a:t>
            </a:r>
            <a:endParaRPr sz="1799">
              <a:latin typeface="Arial"/>
              <a:cs typeface="Arial"/>
            </a:endParaRPr>
          </a:p>
        </p:txBody>
      </p:sp>
      <p:sp>
        <p:nvSpPr>
          <p:cNvPr id="22" name="object 22"/>
          <p:cNvSpPr/>
          <p:nvPr/>
        </p:nvSpPr>
        <p:spPr>
          <a:xfrm>
            <a:off x="6313733" y="1524469"/>
            <a:ext cx="309666" cy="307762"/>
          </a:xfrm>
          <a:custGeom>
            <a:avLst/>
            <a:gdLst/>
            <a:ahLst/>
            <a:cxnLst/>
            <a:rect l="l" t="t" r="r" b="b"/>
            <a:pathLst>
              <a:path w="309879" h="307975">
                <a:moveTo>
                  <a:pt x="154686" y="0"/>
                </a:moveTo>
                <a:lnTo>
                  <a:pt x="105777" y="7851"/>
                </a:lnTo>
                <a:lnTo>
                  <a:pt x="63313" y="29711"/>
                </a:lnTo>
                <a:lnTo>
                  <a:pt x="29833" y="63038"/>
                </a:lnTo>
                <a:lnTo>
                  <a:pt x="7882" y="105290"/>
                </a:lnTo>
                <a:lnTo>
                  <a:pt x="0" y="153924"/>
                </a:lnTo>
                <a:lnTo>
                  <a:pt x="7882" y="202557"/>
                </a:lnTo>
                <a:lnTo>
                  <a:pt x="29833" y="244809"/>
                </a:lnTo>
                <a:lnTo>
                  <a:pt x="63313" y="278136"/>
                </a:lnTo>
                <a:lnTo>
                  <a:pt x="105777" y="299996"/>
                </a:lnTo>
                <a:lnTo>
                  <a:pt x="154686" y="307848"/>
                </a:lnTo>
                <a:lnTo>
                  <a:pt x="203594" y="299996"/>
                </a:lnTo>
                <a:lnTo>
                  <a:pt x="246058" y="278136"/>
                </a:lnTo>
                <a:lnTo>
                  <a:pt x="279538" y="244809"/>
                </a:lnTo>
                <a:lnTo>
                  <a:pt x="301489" y="202557"/>
                </a:lnTo>
                <a:lnTo>
                  <a:pt x="309372" y="153924"/>
                </a:lnTo>
                <a:lnTo>
                  <a:pt x="301489" y="105290"/>
                </a:lnTo>
                <a:lnTo>
                  <a:pt x="279538" y="63038"/>
                </a:lnTo>
                <a:lnTo>
                  <a:pt x="246058" y="29711"/>
                </a:lnTo>
                <a:lnTo>
                  <a:pt x="203594" y="7851"/>
                </a:lnTo>
                <a:lnTo>
                  <a:pt x="154686" y="0"/>
                </a:lnTo>
                <a:close/>
              </a:path>
            </a:pathLst>
          </a:custGeom>
          <a:solidFill>
            <a:srgbClr val="E1001A"/>
          </a:solidFill>
        </p:spPr>
        <p:txBody>
          <a:bodyPr wrap="square" lIns="0" tIns="0" rIns="0" bIns="0" rtlCol="0"/>
          <a:lstStyle/>
          <a:p>
            <a:endParaRPr sz="2149"/>
          </a:p>
        </p:txBody>
      </p:sp>
      <p:sp>
        <p:nvSpPr>
          <p:cNvPr id="23" name="object 23"/>
          <p:cNvSpPr txBox="1"/>
          <p:nvPr/>
        </p:nvSpPr>
        <p:spPr>
          <a:xfrm>
            <a:off x="6391784" y="1520915"/>
            <a:ext cx="153564" cy="301417"/>
          </a:xfrm>
          <a:prstGeom prst="rect">
            <a:avLst/>
          </a:prstGeom>
        </p:spPr>
        <p:txBody>
          <a:bodyPr vert="horz" wrap="square" lIns="0" tIns="13960" rIns="0" bIns="0" rtlCol="0">
            <a:spAutoFit/>
          </a:bodyPr>
          <a:lstStyle/>
          <a:p>
            <a:pPr marL="12691">
              <a:spcBef>
                <a:spcPts val="110"/>
              </a:spcBef>
            </a:pPr>
            <a:r>
              <a:rPr sz="1799" b="1" spc="5" dirty="0">
                <a:solidFill>
                  <a:srgbClr val="FFFFFF"/>
                </a:solidFill>
                <a:latin typeface="Arial"/>
                <a:cs typeface="Arial"/>
              </a:rPr>
              <a:t>1</a:t>
            </a:r>
            <a:endParaRPr sz="1799">
              <a:latin typeface="Arial"/>
              <a:cs typeface="Arial"/>
            </a:endParaRPr>
          </a:p>
        </p:txBody>
      </p:sp>
      <p:sp>
        <p:nvSpPr>
          <p:cNvPr id="24" name="object 24"/>
          <p:cNvSpPr/>
          <p:nvPr/>
        </p:nvSpPr>
        <p:spPr>
          <a:xfrm>
            <a:off x="6313733" y="3941385"/>
            <a:ext cx="309666" cy="309666"/>
          </a:xfrm>
          <a:custGeom>
            <a:avLst/>
            <a:gdLst/>
            <a:ahLst/>
            <a:cxnLst/>
            <a:rect l="l" t="t" r="r" b="b"/>
            <a:pathLst>
              <a:path w="309879" h="309879">
                <a:moveTo>
                  <a:pt x="154686" y="0"/>
                </a:moveTo>
                <a:lnTo>
                  <a:pt x="105777" y="7882"/>
                </a:lnTo>
                <a:lnTo>
                  <a:pt x="63313" y="29833"/>
                </a:lnTo>
                <a:lnTo>
                  <a:pt x="29833" y="63313"/>
                </a:lnTo>
                <a:lnTo>
                  <a:pt x="7882" y="105777"/>
                </a:lnTo>
                <a:lnTo>
                  <a:pt x="0" y="154686"/>
                </a:lnTo>
                <a:lnTo>
                  <a:pt x="7882" y="203594"/>
                </a:lnTo>
                <a:lnTo>
                  <a:pt x="29833" y="246058"/>
                </a:lnTo>
                <a:lnTo>
                  <a:pt x="63313" y="279538"/>
                </a:lnTo>
                <a:lnTo>
                  <a:pt x="105777" y="301489"/>
                </a:lnTo>
                <a:lnTo>
                  <a:pt x="154686" y="309372"/>
                </a:lnTo>
                <a:lnTo>
                  <a:pt x="203594" y="301489"/>
                </a:lnTo>
                <a:lnTo>
                  <a:pt x="246058" y="279538"/>
                </a:lnTo>
                <a:lnTo>
                  <a:pt x="279538" y="246058"/>
                </a:lnTo>
                <a:lnTo>
                  <a:pt x="301489" y="203594"/>
                </a:lnTo>
                <a:lnTo>
                  <a:pt x="309372" y="154686"/>
                </a:lnTo>
                <a:lnTo>
                  <a:pt x="301489" y="105777"/>
                </a:lnTo>
                <a:lnTo>
                  <a:pt x="279538" y="63313"/>
                </a:lnTo>
                <a:lnTo>
                  <a:pt x="246058" y="29833"/>
                </a:lnTo>
                <a:lnTo>
                  <a:pt x="203594" y="7882"/>
                </a:lnTo>
                <a:lnTo>
                  <a:pt x="154686" y="0"/>
                </a:lnTo>
                <a:close/>
              </a:path>
            </a:pathLst>
          </a:custGeom>
          <a:solidFill>
            <a:srgbClr val="E1001A"/>
          </a:solidFill>
        </p:spPr>
        <p:txBody>
          <a:bodyPr wrap="square" lIns="0" tIns="0" rIns="0" bIns="0" rtlCol="0"/>
          <a:lstStyle/>
          <a:p>
            <a:endParaRPr sz="2149"/>
          </a:p>
        </p:txBody>
      </p:sp>
      <p:sp>
        <p:nvSpPr>
          <p:cNvPr id="25" name="object 25"/>
          <p:cNvSpPr txBox="1"/>
          <p:nvPr/>
        </p:nvSpPr>
        <p:spPr>
          <a:xfrm>
            <a:off x="6391784" y="3939355"/>
            <a:ext cx="153564" cy="301417"/>
          </a:xfrm>
          <a:prstGeom prst="rect">
            <a:avLst/>
          </a:prstGeom>
        </p:spPr>
        <p:txBody>
          <a:bodyPr vert="horz" wrap="square" lIns="0" tIns="13960" rIns="0" bIns="0" rtlCol="0">
            <a:spAutoFit/>
          </a:bodyPr>
          <a:lstStyle/>
          <a:p>
            <a:pPr marL="12691">
              <a:spcBef>
                <a:spcPts val="110"/>
              </a:spcBef>
            </a:pPr>
            <a:r>
              <a:rPr sz="1799" b="1" spc="5" dirty="0">
                <a:solidFill>
                  <a:srgbClr val="FFFFFF"/>
                </a:solidFill>
                <a:latin typeface="Arial"/>
                <a:cs typeface="Arial"/>
              </a:rPr>
              <a:t>2</a:t>
            </a:r>
            <a:endParaRPr sz="1799">
              <a:latin typeface="Arial"/>
              <a:cs typeface="Arial"/>
            </a:endParaRPr>
          </a:p>
        </p:txBody>
      </p:sp>
      <p:sp>
        <p:nvSpPr>
          <p:cNvPr id="26" name="object 26"/>
          <p:cNvSpPr/>
          <p:nvPr/>
        </p:nvSpPr>
        <p:spPr>
          <a:xfrm>
            <a:off x="9341352" y="1684378"/>
            <a:ext cx="2412347" cy="180926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2149"/>
          </a:p>
        </p:txBody>
      </p:sp>
      <p:sp>
        <p:nvSpPr>
          <p:cNvPr id="27" name="object 27"/>
          <p:cNvSpPr/>
          <p:nvPr/>
        </p:nvSpPr>
        <p:spPr>
          <a:xfrm>
            <a:off x="9411407" y="4232268"/>
            <a:ext cx="2273758" cy="1704177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2149"/>
          </a:p>
        </p:txBody>
      </p:sp>
      <p:sp>
        <p:nvSpPr>
          <p:cNvPr id="28" name="object 28"/>
          <p:cNvSpPr/>
          <p:nvPr/>
        </p:nvSpPr>
        <p:spPr>
          <a:xfrm>
            <a:off x="3714064" y="3955091"/>
            <a:ext cx="2062069" cy="2059024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2149"/>
          </a:p>
        </p:txBody>
      </p:sp>
      <p:sp>
        <p:nvSpPr>
          <p:cNvPr id="29" name="object 29"/>
          <p:cNvSpPr txBox="1"/>
          <p:nvPr/>
        </p:nvSpPr>
        <p:spPr>
          <a:xfrm>
            <a:off x="676497" y="1363117"/>
            <a:ext cx="2470346" cy="1611151"/>
          </a:xfrm>
          <a:prstGeom prst="rect">
            <a:avLst/>
          </a:prstGeom>
        </p:spPr>
        <p:txBody>
          <a:bodyPr vert="horz" wrap="square" lIns="0" tIns="105972" rIns="0" bIns="0" rtlCol="0">
            <a:spAutoFit/>
          </a:bodyPr>
          <a:lstStyle/>
          <a:p>
            <a:pPr marL="12691">
              <a:spcBef>
                <a:spcPts val="834"/>
              </a:spcBef>
            </a:pPr>
            <a:r>
              <a:rPr sz="1999" b="1" dirty="0">
                <a:latin typeface="Arial"/>
                <a:cs typeface="Arial"/>
              </a:rPr>
              <a:t>Prozessoptimierung</a:t>
            </a:r>
            <a:endParaRPr sz="1999">
              <a:latin typeface="Arial"/>
              <a:cs typeface="Arial"/>
            </a:endParaRPr>
          </a:p>
          <a:p>
            <a:pPr marL="39977" marR="335680">
              <a:lnSpc>
                <a:spcPct val="100600"/>
              </a:lnSpc>
              <a:spcBef>
                <a:spcPts val="660"/>
              </a:spcBef>
            </a:pPr>
            <a:r>
              <a:rPr sz="1799" spc="-10" dirty="0">
                <a:latin typeface="Arial"/>
                <a:cs typeface="Arial"/>
              </a:rPr>
              <a:t>Verbesserung </a:t>
            </a:r>
            <a:r>
              <a:rPr sz="1799" spc="5" dirty="0">
                <a:latin typeface="Arial"/>
                <a:cs typeface="Arial"/>
              </a:rPr>
              <a:t>und  </a:t>
            </a:r>
            <a:r>
              <a:rPr sz="1799" spc="-10" dirty="0">
                <a:latin typeface="Arial"/>
                <a:cs typeface="Arial"/>
              </a:rPr>
              <a:t>Verschlankung </a:t>
            </a:r>
            <a:r>
              <a:rPr sz="1799" dirty="0">
                <a:latin typeface="Arial"/>
                <a:cs typeface="Arial"/>
              </a:rPr>
              <a:t>von  analogen</a:t>
            </a:r>
            <a:r>
              <a:rPr sz="1799" spc="-95" dirty="0">
                <a:latin typeface="Arial"/>
                <a:cs typeface="Arial"/>
              </a:rPr>
              <a:t> </a:t>
            </a:r>
            <a:r>
              <a:rPr sz="1799" dirty="0">
                <a:latin typeface="Arial"/>
                <a:cs typeface="Arial"/>
              </a:rPr>
              <a:t>Prozessen  als Grundlage</a:t>
            </a:r>
            <a:r>
              <a:rPr sz="1799" spc="-85" dirty="0">
                <a:latin typeface="Arial"/>
                <a:cs typeface="Arial"/>
              </a:rPr>
              <a:t> </a:t>
            </a:r>
            <a:r>
              <a:rPr sz="1799" dirty="0">
                <a:latin typeface="Arial"/>
                <a:cs typeface="Arial"/>
              </a:rPr>
              <a:t>für</a:t>
            </a:r>
            <a:endParaRPr sz="1799">
              <a:latin typeface="Arial"/>
              <a:cs typeface="Arial"/>
            </a:endParaRPr>
          </a:p>
        </p:txBody>
      </p:sp>
      <p:sp>
        <p:nvSpPr>
          <p:cNvPr id="30" name="object 30"/>
          <p:cNvSpPr txBox="1"/>
          <p:nvPr/>
        </p:nvSpPr>
        <p:spPr>
          <a:xfrm>
            <a:off x="704213" y="2946647"/>
            <a:ext cx="1935411" cy="301417"/>
          </a:xfrm>
          <a:prstGeom prst="rect">
            <a:avLst/>
          </a:prstGeom>
        </p:spPr>
        <p:txBody>
          <a:bodyPr vert="horz" wrap="square" lIns="0" tIns="13960" rIns="0" bIns="0" rtlCol="0">
            <a:spAutoFit/>
          </a:bodyPr>
          <a:lstStyle/>
          <a:p>
            <a:pPr marL="12691">
              <a:spcBef>
                <a:spcPts val="110"/>
              </a:spcBef>
            </a:pPr>
            <a:r>
              <a:rPr sz="1799" spc="5" dirty="0">
                <a:latin typeface="Arial"/>
                <a:cs typeface="Arial"/>
              </a:rPr>
              <a:t>Automa</a:t>
            </a:r>
            <a:r>
              <a:rPr sz="1799" spc="-20" dirty="0">
                <a:latin typeface="Arial"/>
                <a:cs typeface="Arial"/>
              </a:rPr>
              <a:t>t</a:t>
            </a:r>
            <a:r>
              <a:rPr sz="1799" dirty="0">
                <a:latin typeface="Arial"/>
                <a:cs typeface="Arial"/>
              </a:rPr>
              <a:t>i</a:t>
            </a:r>
            <a:r>
              <a:rPr sz="1799" spc="-5" dirty="0">
                <a:latin typeface="Arial"/>
                <a:cs typeface="Arial"/>
              </a:rPr>
              <a:t>s</a:t>
            </a:r>
            <a:r>
              <a:rPr sz="1799" spc="-10" dirty="0">
                <a:latin typeface="Arial"/>
                <a:cs typeface="Arial"/>
              </a:rPr>
              <a:t>ie</a:t>
            </a:r>
            <a:r>
              <a:rPr sz="1799" spc="5" dirty="0">
                <a:latin typeface="Arial"/>
                <a:cs typeface="Arial"/>
              </a:rPr>
              <a:t>ru</a:t>
            </a:r>
            <a:r>
              <a:rPr sz="1799" spc="-10" dirty="0">
                <a:latin typeface="Arial"/>
                <a:cs typeface="Arial"/>
              </a:rPr>
              <a:t>ng</a:t>
            </a:r>
            <a:r>
              <a:rPr sz="1799" spc="5" dirty="0">
                <a:latin typeface="Arial"/>
                <a:cs typeface="Arial"/>
              </a:rPr>
              <a:t>en</a:t>
            </a:r>
            <a:endParaRPr sz="1799">
              <a:latin typeface="Arial"/>
              <a:cs typeface="Arial"/>
            </a:endParaRPr>
          </a:p>
        </p:txBody>
      </p:sp>
      <p:sp>
        <p:nvSpPr>
          <p:cNvPr id="31" name="object 31"/>
          <p:cNvSpPr/>
          <p:nvPr/>
        </p:nvSpPr>
        <p:spPr>
          <a:xfrm>
            <a:off x="1319992" y="4415021"/>
            <a:ext cx="1137641" cy="1139164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2149"/>
          </a:p>
        </p:txBody>
      </p:sp>
      <p:sp>
        <p:nvSpPr>
          <p:cNvPr id="32" name="object 32"/>
          <p:cNvSpPr txBox="1"/>
          <p:nvPr/>
        </p:nvSpPr>
        <p:spPr>
          <a:xfrm>
            <a:off x="3019726" y="3084347"/>
            <a:ext cx="560952" cy="1125711"/>
          </a:xfrm>
          <a:prstGeom prst="rect">
            <a:avLst/>
          </a:prstGeom>
        </p:spPr>
        <p:txBody>
          <a:bodyPr vert="horz" wrap="square" lIns="0" tIns="15864" rIns="0" bIns="0" rtlCol="0">
            <a:spAutoFit/>
          </a:bodyPr>
          <a:lstStyle/>
          <a:p>
            <a:pPr marL="12691">
              <a:spcBef>
                <a:spcPts val="125"/>
              </a:spcBef>
            </a:pPr>
            <a:r>
              <a:rPr sz="7195" b="1" spc="10" dirty="0">
                <a:solidFill>
                  <a:srgbClr val="E1001A"/>
                </a:solidFill>
                <a:latin typeface="Arial"/>
                <a:cs typeface="Arial"/>
              </a:rPr>
              <a:t>+</a:t>
            </a:r>
            <a:endParaRPr sz="7195">
              <a:latin typeface="Arial"/>
              <a:cs typeface="Arial"/>
            </a:endParaRPr>
          </a:p>
        </p:txBody>
      </p:sp>
      <p:sp>
        <p:nvSpPr>
          <p:cNvPr id="34" name="object 34"/>
          <p:cNvSpPr txBox="1">
            <a:spLocks noGrp="1"/>
          </p:cNvSpPr>
          <p:nvPr>
            <p:ph type="sldNum" sz="quarter" idx="7"/>
          </p:nvPr>
        </p:nvSpPr>
        <p:spPr>
          <a:xfrm>
            <a:off x="11051934" y="6651266"/>
            <a:ext cx="863403" cy="163265"/>
          </a:xfrm>
          <a:prstGeom prst="rect">
            <a:avLst/>
          </a:prstGeom>
        </p:spPr>
        <p:txBody>
          <a:bodyPr vert="horz" wrap="square" lIns="0" tIns="24748" rIns="0" bIns="0" rtlCol="0" anchor="ctr">
            <a:spAutoFit/>
          </a:bodyPr>
          <a:lstStyle/>
          <a:p>
            <a:pPr marL="12691">
              <a:spcBef>
                <a:spcPts val="195"/>
              </a:spcBef>
            </a:pPr>
            <a:r>
              <a:rPr spc="-5" dirty="0"/>
              <a:t>Seite</a:t>
            </a:r>
            <a:r>
              <a:rPr spc="-35" dirty="0"/>
              <a:t> </a:t>
            </a:r>
            <a:fld id="{81D60167-4931-47E6-BA6A-407CBD079E47}" type="slidenum">
              <a:rPr spc="-5" dirty="0"/>
              <a:pPr marL="12691">
                <a:spcBef>
                  <a:spcPts val="195"/>
                </a:spcBef>
              </a:pPr>
              <a:t>3</a:t>
            </a:fld>
            <a:endParaRPr spc="-5" dirty="0"/>
          </a:p>
        </p:txBody>
      </p:sp>
      <p:sp>
        <p:nvSpPr>
          <p:cNvPr id="35" name="object 35">
            <a:extLst>
              <a:ext uri="{FF2B5EF4-FFF2-40B4-BE49-F238E27FC236}">
                <a16:creationId xmlns:a16="http://schemas.microsoft.com/office/drawing/2014/main" id="{DA40F870-F7C9-4738-9ED0-81C3756F8F1E}"/>
              </a:ext>
            </a:extLst>
          </p:cNvPr>
          <p:cNvSpPr txBox="1"/>
          <p:nvPr/>
        </p:nvSpPr>
        <p:spPr>
          <a:xfrm>
            <a:off x="2779014" y="6684062"/>
            <a:ext cx="7043716" cy="15132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de-DE" sz="900" dirty="0">
                <a:cs typeface="Arial"/>
              </a:rPr>
              <a:t>Workshop „Digitalisierung der Verwaltung“ an der </a:t>
            </a:r>
            <a:r>
              <a:rPr lang="de-DE" sz="900" dirty="0">
                <a:ea typeface="Calibri" panose="020F0502020204030204" pitchFamily="34" charset="0"/>
                <a:cs typeface="Times New Roman" panose="02020603050405020304" pitchFamily="18" charset="0"/>
              </a:rPr>
              <a:t>Friedrich-Schiller-Universität Jena</a:t>
            </a:r>
            <a:r>
              <a:rPr lang="de-DE" sz="900" dirty="0">
                <a:cs typeface="Arial"/>
              </a:rPr>
              <a:t> </a:t>
            </a:r>
            <a:r>
              <a:rPr sz="900" spc="-5" dirty="0">
                <a:cs typeface="Arial"/>
              </a:rPr>
              <a:t>, </a:t>
            </a:r>
            <a:r>
              <a:rPr lang="de-DE" sz="900" spc="-5" dirty="0">
                <a:cs typeface="Arial"/>
              </a:rPr>
              <a:t>19</a:t>
            </a:r>
            <a:r>
              <a:rPr sz="900" spc="-5" dirty="0">
                <a:cs typeface="Arial"/>
              </a:rPr>
              <a:t>.0</a:t>
            </a:r>
            <a:r>
              <a:rPr lang="de-DE" sz="900" spc="-5" dirty="0">
                <a:cs typeface="Arial"/>
              </a:rPr>
              <a:t>4</a:t>
            </a:r>
            <a:r>
              <a:rPr sz="900" spc="-5" dirty="0">
                <a:cs typeface="Arial"/>
              </a:rPr>
              <a:t>.2023, </a:t>
            </a:r>
            <a:r>
              <a:rPr sz="900" dirty="0">
                <a:cs typeface="Arial"/>
              </a:rPr>
              <a:t>© </a:t>
            </a:r>
            <a:r>
              <a:rPr sz="900" spc="-5" dirty="0">
                <a:cs typeface="Arial"/>
              </a:rPr>
              <a:t>Bundesagentur </a:t>
            </a:r>
            <a:r>
              <a:rPr sz="900" dirty="0">
                <a:cs typeface="Arial"/>
              </a:rPr>
              <a:t>für</a:t>
            </a:r>
            <a:r>
              <a:rPr sz="900" spc="-40" dirty="0">
                <a:cs typeface="Arial"/>
              </a:rPr>
              <a:t> </a:t>
            </a:r>
            <a:r>
              <a:rPr sz="900" dirty="0">
                <a:cs typeface="Arial"/>
              </a:rPr>
              <a:t>Arbeit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517361" y="1357762"/>
            <a:ext cx="11586764" cy="523811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2149"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546436" y="213753"/>
            <a:ext cx="9111662" cy="382147"/>
          </a:xfrm>
          <a:prstGeom prst="rect">
            <a:avLst/>
          </a:prstGeom>
        </p:spPr>
        <p:txBody>
          <a:bodyPr vert="horz" wrap="square" lIns="0" tIns="12691" rIns="0" bIns="0" rtlCol="0" anchor="t">
            <a:spAutoFit/>
          </a:bodyPr>
          <a:lstStyle/>
          <a:p>
            <a:pPr marL="12691">
              <a:spcBef>
                <a:spcPts val="100"/>
              </a:spcBef>
            </a:pPr>
            <a:r>
              <a:rPr sz="2400" dirty="0"/>
              <a:t>Erfolgreiche </a:t>
            </a:r>
            <a:r>
              <a:rPr sz="2400" spc="-5" dirty="0"/>
              <a:t>Automatisierung gelingt </a:t>
            </a:r>
            <a:r>
              <a:rPr sz="2400" dirty="0"/>
              <a:t>durch </a:t>
            </a:r>
            <a:r>
              <a:rPr sz="2400" spc="-5" dirty="0"/>
              <a:t>den</a:t>
            </a:r>
            <a:r>
              <a:rPr sz="2400" spc="-85" dirty="0"/>
              <a:t> </a:t>
            </a:r>
            <a:r>
              <a:rPr sz="2400" spc="-5" dirty="0"/>
              <a:t>gesamtorgani-</a:t>
            </a:r>
          </a:p>
        </p:txBody>
      </p:sp>
      <p:sp>
        <p:nvSpPr>
          <p:cNvPr id="16" name="object 16"/>
          <p:cNvSpPr txBox="1">
            <a:spLocks noGrp="1"/>
          </p:cNvSpPr>
          <p:nvPr>
            <p:ph type="sldNum" sz="quarter" idx="7"/>
          </p:nvPr>
        </p:nvSpPr>
        <p:spPr>
          <a:xfrm>
            <a:off x="11051934" y="6643193"/>
            <a:ext cx="863403" cy="179412"/>
          </a:xfrm>
          <a:prstGeom prst="rect">
            <a:avLst/>
          </a:prstGeom>
        </p:spPr>
        <p:txBody>
          <a:bodyPr vert="horz" wrap="square" lIns="0" tIns="24748" rIns="0" bIns="0" rtlCol="0" anchor="ctr">
            <a:spAutoFit/>
          </a:bodyPr>
          <a:lstStyle/>
          <a:p>
            <a:pPr marL="12691">
              <a:spcBef>
                <a:spcPts val="195"/>
              </a:spcBef>
            </a:pPr>
            <a:r>
              <a:rPr spc="-5" dirty="0"/>
              <a:t>Seite</a:t>
            </a:r>
            <a:r>
              <a:rPr spc="-35" dirty="0"/>
              <a:t> </a:t>
            </a:r>
            <a:fld id="{81D60167-4931-47E6-BA6A-407CBD079E47}" type="slidenum">
              <a:rPr spc="-5" dirty="0"/>
              <a:pPr marL="12691">
                <a:spcBef>
                  <a:spcPts val="195"/>
                </a:spcBef>
              </a:pPr>
              <a:t>4</a:t>
            </a:fld>
            <a:endParaRPr spc="-5" dirty="0"/>
          </a:p>
        </p:txBody>
      </p:sp>
      <p:sp>
        <p:nvSpPr>
          <p:cNvPr id="6" name="object 6"/>
          <p:cNvSpPr txBox="1"/>
          <p:nvPr/>
        </p:nvSpPr>
        <p:spPr>
          <a:xfrm>
            <a:off x="4027030" y="3587807"/>
            <a:ext cx="4337225" cy="880771"/>
          </a:xfrm>
          <a:prstGeom prst="rect">
            <a:avLst/>
          </a:prstGeom>
        </p:spPr>
        <p:txBody>
          <a:bodyPr vert="horz" wrap="square" lIns="0" tIns="12691" rIns="0" bIns="0" rtlCol="0">
            <a:spAutoFit/>
          </a:bodyPr>
          <a:lstStyle/>
          <a:p>
            <a:pPr marL="12691" marR="5076" indent="-1904" algn="ctr">
              <a:lnSpc>
                <a:spcPct val="100200"/>
              </a:lnSpc>
              <a:spcBef>
                <a:spcPts val="100"/>
              </a:spcBef>
            </a:pPr>
            <a:r>
              <a:rPr sz="1399" b="1" dirty="0">
                <a:latin typeface="Arial"/>
                <a:cs typeface="Arial"/>
              </a:rPr>
              <a:t>Gesamtorganisatorischer </a:t>
            </a:r>
            <a:r>
              <a:rPr sz="1399" b="1" spc="-5" dirty="0">
                <a:latin typeface="Arial"/>
                <a:cs typeface="Arial"/>
              </a:rPr>
              <a:t>Schulterschluss </a:t>
            </a:r>
            <a:r>
              <a:rPr sz="1399" dirty="0">
                <a:latin typeface="Arial"/>
                <a:cs typeface="Arial"/>
              </a:rPr>
              <a:t>zur  Erzielung </a:t>
            </a:r>
            <a:r>
              <a:rPr sz="1399" b="1" spc="-5" dirty="0">
                <a:latin typeface="Arial"/>
                <a:cs typeface="Arial"/>
              </a:rPr>
              <a:t>holistischer</a:t>
            </a:r>
            <a:r>
              <a:rPr sz="1399" spc="-5" dirty="0">
                <a:latin typeface="Arial"/>
                <a:cs typeface="Arial"/>
              </a:rPr>
              <a:t>, </a:t>
            </a:r>
            <a:r>
              <a:rPr sz="1399" dirty="0">
                <a:latin typeface="Arial"/>
                <a:cs typeface="Arial"/>
              </a:rPr>
              <a:t>nicht lokaler </a:t>
            </a:r>
            <a:r>
              <a:rPr sz="1399" b="1" spc="-5" dirty="0">
                <a:latin typeface="Arial"/>
                <a:cs typeface="Arial"/>
              </a:rPr>
              <a:t>Automatisierung  </a:t>
            </a:r>
            <a:r>
              <a:rPr sz="1399" dirty="0">
                <a:latin typeface="Arial"/>
                <a:cs typeface="Arial"/>
              </a:rPr>
              <a:t>durch partnerschaftliche </a:t>
            </a:r>
            <a:r>
              <a:rPr sz="1399" b="1" spc="-5" dirty="0">
                <a:latin typeface="Arial"/>
                <a:cs typeface="Arial"/>
              </a:rPr>
              <a:t>Identifikation, Priorisierung  und Umsetzung </a:t>
            </a:r>
            <a:r>
              <a:rPr sz="1399" spc="-5" dirty="0">
                <a:latin typeface="Arial"/>
                <a:cs typeface="Arial"/>
              </a:rPr>
              <a:t>von</a:t>
            </a:r>
            <a:r>
              <a:rPr sz="1399" spc="70" dirty="0">
                <a:latin typeface="Arial"/>
                <a:cs typeface="Arial"/>
              </a:rPr>
              <a:t> </a:t>
            </a:r>
            <a:r>
              <a:rPr sz="1399" dirty="0">
                <a:latin typeface="Arial"/>
                <a:cs typeface="Arial"/>
              </a:rPr>
              <a:t>Potenzialen</a:t>
            </a:r>
            <a:endParaRPr sz="1399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621670" y="2575683"/>
            <a:ext cx="1638437" cy="699921"/>
          </a:xfrm>
          <a:prstGeom prst="rect">
            <a:avLst/>
          </a:prstGeom>
        </p:spPr>
        <p:txBody>
          <a:bodyPr vert="horz" wrap="square" lIns="0" tIns="12057" rIns="0" bIns="0" rtlCol="0">
            <a:spAutoFit/>
          </a:bodyPr>
          <a:lstStyle/>
          <a:p>
            <a:pPr marL="12691" marR="5076" algn="ctr">
              <a:lnSpc>
                <a:spcPct val="100699"/>
              </a:lnSpc>
              <a:spcBef>
                <a:spcPts val="95"/>
              </a:spcBef>
            </a:pPr>
            <a:r>
              <a:rPr sz="1099" spc="-5" dirty="0">
                <a:latin typeface="Arial"/>
                <a:cs typeface="Arial"/>
              </a:rPr>
              <a:t>Einbringen von </a:t>
            </a:r>
            <a:r>
              <a:rPr sz="1099" b="1" dirty="0">
                <a:latin typeface="Arial"/>
                <a:cs typeface="Arial"/>
              </a:rPr>
              <a:t>Daten  </a:t>
            </a:r>
            <a:r>
              <a:rPr sz="1099" b="1" spc="-5" dirty="0">
                <a:latin typeface="Arial"/>
                <a:cs typeface="Arial"/>
              </a:rPr>
              <a:t>und </a:t>
            </a:r>
            <a:r>
              <a:rPr sz="1099" b="1" dirty="0">
                <a:latin typeface="Arial"/>
                <a:cs typeface="Arial"/>
              </a:rPr>
              <a:t>Informationen </a:t>
            </a:r>
            <a:r>
              <a:rPr sz="1099" spc="5" dirty="0">
                <a:latin typeface="Arial"/>
                <a:cs typeface="Arial"/>
              </a:rPr>
              <a:t>für  </a:t>
            </a:r>
            <a:r>
              <a:rPr sz="1099" spc="-5" dirty="0">
                <a:latin typeface="Arial"/>
                <a:cs typeface="Arial"/>
              </a:rPr>
              <a:t>relevante</a:t>
            </a:r>
            <a:r>
              <a:rPr sz="1099" spc="-40" dirty="0">
                <a:latin typeface="Arial"/>
                <a:cs typeface="Arial"/>
              </a:rPr>
              <a:t> </a:t>
            </a:r>
            <a:r>
              <a:rPr sz="1099" dirty="0">
                <a:latin typeface="Arial"/>
                <a:cs typeface="Arial"/>
              </a:rPr>
              <a:t>(Priorisierungs-)  </a:t>
            </a:r>
            <a:r>
              <a:rPr sz="1099" spc="-5" dirty="0">
                <a:latin typeface="Arial"/>
                <a:cs typeface="Arial"/>
              </a:rPr>
              <a:t>Kriterien</a:t>
            </a:r>
            <a:endParaRPr sz="1099">
              <a:latin typeface="Arial"/>
              <a:cs typeface="Aria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3095874" y="5687089"/>
            <a:ext cx="1911298" cy="699286"/>
          </a:xfrm>
          <a:prstGeom prst="rect">
            <a:avLst/>
          </a:prstGeom>
        </p:spPr>
        <p:txBody>
          <a:bodyPr vert="horz" wrap="square" lIns="0" tIns="12057" rIns="0" bIns="0" rtlCol="0">
            <a:spAutoFit/>
          </a:bodyPr>
          <a:lstStyle/>
          <a:p>
            <a:pPr marL="12057" marR="5076" algn="ctr">
              <a:lnSpc>
                <a:spcPct val="100600"/>
              </a:lnSpc>
              <a:spcBef>
                <a:spcPts val="95"/>
              </a:spcBef>
            </a:pPr>
            <a:r>
              <a:rPr sz="1099" spc="-5" dirty="0">
                <a:latin typeface="Arial"/>
                <a:cs typeface="Arial"/>
              </a:rPr>
              <a:t>Einholen von </a:t>
            </a:r>
            <a:r>
              <a:rPr sz="1099" b="1" dirty="0">
                <a:latin typeface="Arial"/>
                <a:cs typeface="Arial"/>
              </a:rPr>
              <a:t>Praxisimpulsen  </a:t>
            </a:r>
            <a:r>
              <a:rPr sz="1099" dirty="0">
                <a:latin typeface="Arial"/>
                <a:cs typeface="Arial"/>
              </a:rPr>
              <a:t>durch </a:t>
            </a:r>
            <a:r>
              <a:rPr sz="1099" spc="-5" dirty="0">
                <a:latin typeface="Arial"/>
                <a:cs typeface="Arial"/>
              </a:rPr>
              <a:t>jeweilige  Spezialistinnen </a:t>
            </a:r>
            <a:r>
              <a:rPr sz="1099" dirty="0">
                <a:latin typeface="Arial"/>
                <a:cs typeface="Arial"/>
              </a:rPr>
              <a:t>und  </a:t>
            </a:r>
            <a:r>
              <a:rPr sz="1099" spc="-5" dirty="0">
                <a:latin typeface="Arial"/>
                <a:cs typeface="Arial"/>
              </a:rPr>
              <a:t>Spezialisten</a:t>
            </a:r>
            <a:endParaRPr sz="1099">
              <a:latin typeface="Arial"/>
              <a:cs typeface="Arial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10412363" y="2533040"/>
            <a:ext cx="1581326" cy="699286"/>
          </a:xfrm>
          <a:prstGeom prst="rect">
            <a:avLst/>
          </a:prstGeom>
        </p:spPr>
        <p:txBody>
          <a:bodyPr vert="horz" wrap="square" lIns="0" tIns="12057" rIns="0" bIns="0" rtlCol="0">
            <a:spAutoFit/>
          </a:bodyPr>
          <a:lstStyle/>
          <a:p>
            <a:pPr marL="12691" marR="5076" algn="ctr">
              <a:lnSpc>
                <a:spcPct val="100600"/>
              </a:lnSpc>
              <a:spcBef>
                <a:spcPts val="95"/>
              </a:spcBef>
            </a:pPr>
            <a:r>
              <a:rPr sz="1099" spc="-5" dirty="0">
                <a:latin typeface="Arial"/>
                <a:cs typeface="Arial"/>
              </a:rPr>
              <a:t>Einbringen von Expertise  </a:t>
            </a:r>
            <a:r>
              <a:rPr sz="1099" spc="-10" dirty="0">
                <a:latin typeface="Arial"/>
                <a:cs typeface="Arial"/>
              </a:rPr>
              <a:t>zu </a:t>
            </a:r>
            <a:r>
              <a:rPr sz="1099" b="1" spc="-5" dirty="0">
                <a:latin typeface="Arial"/>
                <a:cs typeface="Arial"/>
              </a:rPr>
              <a:t>Technologien,  </a:t>
            </a:r>
            <a:r>
              <a:rPr sz="1099" b="1" dirty="0">
                <a:latin typeface="Arial"/>
                <a:cs typeface="Arial"/>
              </a:rPr>
              <a:t>Methoden </a:t>
            </a:r>
            <a:r>
              <a:rPr sz="1099" spc="-5" dirty="0">
                <a:latin typeface="Arial"/>
                <a:cs typeface="Arial"/>
              </a:rPr>
              <a:t>und  </a:t>
            </a:r>
            <a:r>
              <a:rPr sz="1099" b="1" spc="-5" dirty="0">
                <a:latin typeface="Arial"/>
                <a:cs typeface="Arial"/>
              </a:rPr>
              <a:t>Systemen </a:t>
            </a:r>
            <a:r>
              <a:rPr sz="1099" dirty="0">
                <a:latin typeface="Arial"/>
                <a:cs typeface="Arial"/>
              </a:rPr>
              <a:t>der</a:t>
            </a:r>
            <a:r>
              <a:rPr sz="1099" spc="10" dirty="0">
                <a:latin typeface="Arial"/>
                <a:cs typeface="Arial"/>
              </a:rPr>
              <a:t> </a:t>
            </a:r>
            <a:r>
              <a:rPr sz="1099" dirty="0">
                <a:latin typeface="Arial"/>
                <a:cs typeface="Arial"/>
              </a:rPr>
              <a:t>BA</a:t>
            </a:r>
            <a:endParaRPr sz="1099">
              <a:latin typeface="Arial"/>
              <a:cs typeface="Arial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546436" y="576383"/>
            <a:ext cx="10875107" cy="786856"/>
          </a:xfrm>
          <a:prstGeom prst="rect">
            <a:avLst/>
          </a:prstGeom>
        </p:spPr>
        <p:txBody>
          <a:bodyPr vert="horz" wrap="square" lIns="0" tIns="12691" rIns="0" bIns="0" rtlCol="0">
            <a:spAutoFit/>
          </a:bodyPr>
          <a:lstStyle/>
          <a:p>
            <a:pPr marL="12691">
              <a:spcBef>
                <a:spcPts val="100"/>
              </a:spcBef>
            </a:pPr>
            <a:r>
              <a:rPr sz="2398" b="1" spc="-5" dirty="0">
                <a:latin typeface="Arial"/>
                <a:cs typeface="Arial"/>
              </a:rPr>
              <a:t>satorischen Schulterschluss </a:t>
            </a:r>
            <a:r>
              <a:rPr sz="2398" b="1" dirty="0">
                <a:latin typeface="Arial"/>
                <a:cs typeface="Arial"/>
              </a:rPr>
              <a:t>in </a:t>
            </a:r>
            <a:r>
              <a:rPr sz="2398" b="1" spc="-5" dirty="0">
                <a:latin typeface="Arial"/>
                <a:cs typeface="Arial"/>
              </a:rPr>
              <a:t>der</a:t>
            </a:r>
            <a:r>
              <a:rPr sz="2398" b="1" spc="-10" dirty="0">
                <a:latin typeface="Arial"/>
                <a:cs typeface="Arial"/>
              </a:rPr>
              <a:t> </a:t>
            </a:r>
            <a:r>
              <a:rPr sz="2398" b="1" dirty="0">
                <a:latin typeface="Arial"/>
                <a:cs typeface="Arial"/>
              </a:rPr>
              <a:t>BA</a:t>
            </a:r>
            <a:endParaRPr lang="de-DE" sz="2398" dirty="0">
              <a:latin typeface="Arial"/>
              <a:cs typeface="Arial"/>
            </a:endParaRPr>
          </a:p>
          <a:p>
            <a:pPr marL="12691">
              <a:spcBef>
                <a:spcPts val="1434"/>
              </a:spcBef>
            </a:pPr>
            <a:r>
              <a:rPr lang="de-DE" sz="1399" b="1" dirty="0">
                <a:solidFill>
                  <a:srgbClr val="E1001A"/>
                </a:solidFill>
                <a:latin typeface="Arial"/>
                <a:cs typeface="Arial"/>
              </a:rPr>
              <a:t>Iteration &amp; </a:t>
            </a:r>
            <a:r>
              <a:rPr lang="de-DE" sz="1399" b="1" spc="-5" dirty="0">
                <a:solidFill>
                  <a:srgbClr val="E1001A"/>
                </a:solidFill>
                <a:latin typeface="Arial"/>
                <a:cs typeface="Arial"/>
              </a:rPr>
              <a:t>Dialog: </a:t>
            </a:r>
            <a:r>
              <a:rPr lang="de-DE" sz="1399" spc="-5" dirty="0">
                <a:latin typeface="Arial"/>
                <a:cs typeface="Arial"/>
              </a:rPr>
              <a:t>Die </a:t>
            </a:r>
            <a:r>
              <a:rPr lang="de-DE" sz="1399" dirty="0">
                <a:latin typeface="Arial"/>
                <a:cs typeface="Arial"/>
              </a:rPr>
              <a:t>Zusammenarbeit umfasst alle strategischen Eckpfeiler der Strategie. Alle Beteiligten können kontinuierlich</a:t>
            </a:r>
            <a:r>
              <a:rPr lang="de-DE" sz="1399" spc="120" dirty="0">
                <a:latin typeface="Arial"/>
                <a:cs typeface="Arial"/>
              </a:rPr>
              <a:t> </a:t>
            </a:r>
            <a:r>
              <a:rPr lang="de-DE" sz="1399" dirty="0">
                <a:latin typeface="Arial"/>
                <a:cs typeface="Arial"/>
              </a:rPr>
              <a:t>testen,</a:t>
            </a:r>
          </a:p>
        </p:txBody>
      </p:sp>
      <p:sp>
        <p:nvSpPr>
          <p:cNvPr id="11" name="object 11"/>
          <p:cNvSpPr txBox="1"/>
          <p:nvPr/>
        </p:nvSpPr>
        <p:spPr>
          <a:xfrm>
            <a:off x="546436" y="1336893"/>
            <a:ext cx="4652602" cy="859830"/>
          </a:xfrm>
          <a:prstGeom prst="rect">
            <a:avLst/>
          </a:prstGeom>
        </p:spPr>
        <p:txBody>
          <a:bodyPr vert="horz" wrap="square" lIns="0" tIns="13326" rIns="0" bIns="0" rtlCol="0">
            <a:spAutoFit/>
          </a:bodyPr>
          <a:lstStyle/>
          <a:p>
            <a:pPr marL="12691">
              <a:spcBef>
                <a:spcPts val="105"/>
              </a:spcBef>
            </a:pPr>
            <a:r>
              <a:rPr sz="1399" dirty="0">
                <a:latin typeface="Arial"/>
                <a:cs typeface="Arial"/>
              </a:rPr>
              <a:t>lernen und den Kurs</a:t>
            </a:r>
            <a:r>
              <a:rPr sz="1399" spc="45" dirty="0">
                <a:latin typeface="Arial"/>
                <a:cs typeface="Arial"/>
              </a:rPr>
              <a:t> </a:t>
            </a:r>
            <a:r>
              <a:rPr sz="1399" dirty="0">
                <a:latin typeface="Arial"/>
                <a:cs typeface="Arial"/>
              </a:rPr>
              <a:t>korrigieren.</a:t>
            </a:r>
            <a:endParaRPr sz="1399">
              <a:latin typeface="Arial"/>
              <a:cs typeface="Arial"/>
            </a:endParaRPr>
          </a:p>
          <a:p>
            <a:pPr marL="1399829" marR="5076" algn="ctr">
              <a:lnSpc>
                <a:spcPct val="100499"/>
              </a:lnSpc>
              <a:spcBef>
                <a:spcPts val="904"/>
              </a:spcBef>
            </a:pPr>
            <a:r>
              <a:rPr sz="1099" spc="-5" dirty="0">
                <a:latin typeface="Arial"/>
                <a:cs typeface="Arial"/>
              </a:rPr>
              <a:t>Einbringen von </a:t>
            </a:r>
            <a:r>
              <a:rPr sz="1099" b="1" dirty="0">
                <a:latin typeface="Arial"/>
                <a:cs typeface="Arial"/>
              </a:rPr>
              <a:t>fachlicher Expertise zu Prozessen  </a:t>
            </a:r>
            <a:r>
              <a:rPr sz="1099" spc="-5" dirty="0">
                <a:latin typeface="Arial"/>
                <a:cs typeface="Arial"/>
              </a:rPr>
              <a:t>und </a:t>
            </a:r>
            <a:r>
              <a:rPr sz="1099" b="1" dirty="0">
                <a:latin typeface="Arial"/>
                <a:cs typeface="Arial"/>
              </a:rPr>
              <a:t>Erkenntnissen aus vorherigen </a:t>
            </a:r>
            <a:r>
              <a:rPr sz="1099" b="1" spc="-5" dirty="0">
                <a:latin typeface="Arial"/>
                <a:cs typeface="Arial"/>
              </a:rPr>
              <a:t>Projekten </a:t>
            </a:r>
            <a:r>
              <a:rPr sz="1099" spc="-5" dirty="0">
                <a:latin typeface="Arial"/>
                <a:cs typeface="Arial"/>
              </a:rPr>
              <a:t>und  </a:t>
            </a:r>
            <a:r>
              <a:rPr sz="1099" b="1" dirty="0">
                <a:latin typeface="Arial"/>
                <a:cs typeface="Arial"/>
              </a:rPr>
              <a:t>vorherige Optimierung analoger</a:t>
            </a:r>
            <a:r>
              <a:rPr sz="1099" b="1" spc="-10" dirty="0">
                <a:latin typeface="Arial"/>
                <a:cs typeface="Arial"/>
              </a:rPr>
              <a:t> </a:t>
            </a:r>
            <a:r>
              <a:rPr sz="1099" b="1" dirty="0">
                <a:latin typeface="Arial"/>
                <a:cs typeface="Arial"/>
              </a:rPr>
              <a:t>Prozesse</a:t>
            </a:r>
            <a:endParaRPr sz="1099">
              <a:latin typeface="Arial"/>
              <a:cs typeface="Arial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7568389" y="5837860"/>
            <a:ext cx="1669530" cy="530493"/>
          </a:xfrm>
          <a:prstGeom prst="rect">
            <a:avLst/>
          </a:prstGeom>
        </p:spPr>
        <p:txBody>
          <a:bodyPr vert="horz" wrap="square" lIns="0" tIns="12057" rIns="0" bIns="0" rtlCol="0">
            <a:spAutoFit/>
          </a:bodyPr>
          <a:lstStyle/>
          <a:p>
            <a:pPr marL="12057" marR="5076" algn="ctr">
              <a:lnSpc>
                <a:spcPct val="100499"/>
              </a:lnSpc>
              <a:spcBef>
                <a:spcPts val="95"/>
              </a:spcBef>
            </a:pPr>
            <a:r>
              <a:rPr sz="1099" spc="-5" dirty="0">
                <a:latin typeface="Arial"/>
                <a:cs typeface="Arial"/>
              </a:rPr>
              <a:t>Einbringen von </a:t>
            </a:r>
            <a:r>
              <a:rPr sz="1099" b="1" dirty="0">
                <a:latin typeface="Arial"/>
                <a:cs typeface="Arial"/>
              </a:rPr>
              <a:t>konkreten  </a:t>
            </a:r>
            <a:r>
              <a:rPr sz="1099" b="1" spc="-5" dirty="0">
                <a:latin typeface="Arial"/>
                <a:cs typeface="Arial"/>
              </a:rPr>
              <a:t>Anwendungsfällen </a:t>
            </a:r>
            <a:r>
              <a:rPr sz="1099" spc="-5" dirty="0">
                <a:latin typeface="Arial"/>
                <a:cs typeface="Arial"/>
              </a:rPr>
              <a:t>und  </a:t>
            </a:r>
            <a:r>
              <a:rPr sz="1099" dirty="0">
                <a:latin typeface="Arial"/>
                <a:cs typeface="Arial"/>
              </a:rPr>
              <a:t>Verbesserungsideen</a:t>
            </a:r>
            <a:endParaRPr sz="1099">
              <a:latin typeface="Arial"/>
              <a:cs typeface="Arial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2918577" y="3932628"/>
            <a:ext cx="455615" cy="259379"/>
          </a:xfrm>
          <a:prstGeom prst="rect">
            <a:avLst/>
          </a:prstGeom>
        </p:spPr>
        <p:txBody>
          <a:bodyPr vert="horz" wrap="square" lIns="0" tIns="13326" rIns="0" bIns="0" rtlCol="0">
            <a:spAutoFit/>
          </a:bodyPr>
          <a:lstStyle/>
          <a:p>
            <a:pPr marL="12691">
              <a:spcBef>
                <a:spcPts val="105"/>
              </a:spcBef>
            </a:pPr>
            <a:r>
              <a:rPr sz="1599" b="1" spc="5" dirty="0">
                <a:solidFill>
                  <a:srgbClr val="FFFFFF"/>
                </a:solidFill>
                <a:latin typeface="Arial"/>
                <a:cs typeface="Arial"/>
              </a:rPr>
              <a:t>P</a:t>
            </a:r>
            <a:r>
              <a:rPr sz="1599" b="1" spc="-5" dirty="0">
                <a:solidFill>
                  <a:srgbClr val="FFFFFF"/>
                </a:solidFill>
                <a:latin typeface="Arial"/>
                <a:cs typeface="Arial"/>
              </a:rPr>
              <a:t>O</a:t>
            </a:r>
            <a:r>
              <a:rPr sz="1599" b="1" spc="5" dirty="0">
                <a:solidFill>
                  <a:srgbClr val="FFFFFF"/>
                </a:solidFill>
                <a:latin typeface="Arial"/>
                <a:cs typeface="Arial"/>
              </a:rPr>
              <a:t>E</a:t>
            </a:r>
            <a:endParaRPr sz="1599">
              <a:latin typeface="Arial"/>
              <a:cs typeface="Arial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9110245" y="1421670"/>
            <a:ext cx="1845937" cy="866810"/>
          </a:xfrm>
          <a:prstGeom prst="rect">
            <a:avLst/>
          </a:prstGeom>
        </p:spPr>
        <p:txBody>
          <a:bodyPr vert="horz" wrap="square" lIns="0" tIns="12057" rIns="0" bIns="0" rtlCol="0">
            <a:spAutoFit/>
          </a:bodyPr>
          <a:lstStyle/>
          <a:p>
            <a:pPr marL="12691" marR="5076" indent="-635" algn="ctr">
              <a:lnSpc>
                <a:spcPct val="100499"/>
              </a:lnSpc>
              <a:spcBef>
                <a:spcPts val="95"/>
              </a:spcBef>
            </a:pPr>
            <a:r>
              <a:rPr sz="1099" b="1" dirty="0">
                <a:latin typeface="Arial"/>
                <a:cs typeface="Arial"/>
              </a:rPr>
              <a:t>geschäftspolitische  Schwerpunkt- </a:t>
            </a:r>
            <a:r>
              <a:rPr sz="1099" b="1" spc="-5" dirty="0">
                <a:latin typeface="Arial"/>
                <a:cs typeface="Arial"/>
              </a:rPr>
              <a:t>oder  </a:t>
            </a:r>
            <a:r>
              <a:rPr sz="1099" b="1" dirty="0">
                <a:latin typeface="Arial"/>
                <a:cs typeface="Arial"/>
              </a:rPr>
              <a:t>Rahmensetzung</a:t>
            </a:r>
            <a:r>
              <a:rPr sz="1099" dirty="0">
                <a:latin typeface="Arial"/>
                <a:cs typeface="Arial"/>
              </a:rPr>
              <a:t>, </a:t>
            </a:r>
            <a:r>
              <a:rPr sz="1099" spc="-5" dirty="0">
                <a:latin typeface="Arial"/>
                <a:cs typeface="Arial"/>
              </a:rPr>
              <a:t>in</a:t>
            </a:r>
            <a:r>
              <a:rPr sz="1099" spc="-40" dirty="0">
                <a:latin typeface="Arial"/>
                <a:cs typeface="Arial"/>
              </a:rPr>
              <a:t> </a:t>
            </a:r>
            <a:r>
              <a:rPr sz="1099" spc="-5" dirty="0">
                <a:latin typeface="Arial"/>
                <a:cs typeface="Arial"/>
              </a:rPr>
              <a:t>welchen  </a:t>
            </a:r>
            <a:r>
              <a:rPr sz="1099" dirty="0">
                <a:latin typeface="Arial"/>
                <a:cs typeface="Arial"/>
              </a:rPr>
              <a:t>Aufgabenfeldern </a:t>
            </a:r>
            <a:r>
              <a:rPr sz="1099" spc="-5" dirty="0">
                <a:latin typeface="Arial"/>
                <a:cs typeface="Arial"/>
              </a:rPr>
              <a:t>vorrangig  automatisiert werden</a:t>
            </a:r>
            <a:r>
              <a:rPr sz="1099" spc="35" dirty="0">
                <a:latin typeface="Arial"/>
                <a:cs typeface="Arial"/>
              </a:rPr>
              <a:t> </a:t>
            </a:r>
            <a:r>
              <a:rPr sz="1099" spc="-5" dirty="0">
                <a:latin typeface="Arial"/>
                <a:cs typeface="Arial"/>
              </a:rPr>
              <a:t>soll</a:t>
            </a:r>
            <a:endParaRPr sz="1099">
              <a:latin typeface="Arial"/>
              <a:cs typeface="Arial"/>
            </a:endParaRPr>
          </a:p>
        </p:txBody>
      </p:sp>
      <p:sp>
        <p:nvSpPr>
          <p:cNvPr id="17" name="object 35">
            <a:extLst>
              <a:ext uri="{FF2B5EF4-FFF2-40B4-BE49-F238E27FC236}">
                <a16:creationId xmlns:a16="http://schemas.microsoft.com/office/drawing/2014/main" id="{993AF21B-BA51-44E6-9685-284379F0D00F}"/>
              </a:ext>
            </a:extLst>
          </p:cNvPr>
          <p:cNvSpPr txBox="1"/>
          <p:nvPr/>
        </p:nvSpPr>
        <p:spPr>
          <a:xfrm>
            <a:off x="2779014" y="6684062"/>
            <a:ext cx="7043716" cy="15132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de-DE" sz="900" dirty="0">
                <a:cs typeface="Arial"/>
              </a:rPr>
              <a:t>Workshop „Digitalisierung der Verwaltung“ an der </a:t>
            </a:r>
            <a:r>
              <a:rPr lang="de-DE" sz="900" dirty="0">
                <a:ea typeface="Calibri" panose="020F0502020204030204" pitchFamily="34" charset="0"/>
                <a:cs typeface="Times New Roman" panose="02020603050405020304" pitchFamily="18" charset="0"/>
              </a:rPr>
              <a:t>Friedrich-Schiller-Universität Jena</a:t>
            </a:r>
            <a:r>
              <a:rPr lang="de-DE" sz="900" dirty="0">
                <a:cs typeface="Arial"/>
              </a:rPr>
              <a:t> </a:t>
            </a:r>
            <a:r>
              <a:rPr sz="900" spc="-5" dirty="0">
                <a:cs typeface="Arial"/>
              </a:rPr>
              <a:t>, </a:t>
            </a:r>
            <a:r>
              <a:rPr lang="de-DE" sz="900" spc="-5" dirty="0">
                <a:cs typeface="Arial"/>
              </a:rPr>
              <a:t>19</a:t>
            </a:r>
            <a:r>
              <a:rPr sz="900" spc="-5" dirty="0">
                <a:cs typeface="Arial"/>
              </a:rPr>
              <a:t>.0</a:t>
            </a:r>
            <a:r>
              <a:rPr lang="de-DE" sz="900" spc="-5" dirty="0">
                <a:cs typeface="Arial"/>
              </a:rPr>
              <a:t>4</a:t>
            </a:r>
            <a:r>
              <a:rPr sz="900" spc="-5" dirty="0">
                <a:cs typeface="Arial"/>
              </a:rPr>
              <a:t>.2023, </a:t>
            </a:r>
            <a:r>
              <a:rPr sz="900" dirty="0">
                <a:cs typeface="Arial"/>
              </a:rPr>
              <a:t>© </a:t>
            </a:r>
            <a:r>
              <a:rPr sz="900" spc="-5" dirty="0">
                <a:cs typeface="Arial"/>
              </a:rPr>
              <a:t>Bundesagentur </a:t>
            </a:r>
            <a:r>
              <a:rPr sz="900" dirty="0">
                <a:cs typeface="Arial"/>
              </a:rPr>
              <a:t>für</a:t>
            </a:r>
            <a:r>
              <a:rPr sz="900" spc="-40" dirty="0">
                <a:cs typeface="Arial"/>
              </a:rPr>
              <a:t> </a:t>
            </a:r>
            <a:r>
              <a:rPr sz="900" dirty="0">
                <a:cs typeface="Arial"/>
              </a:rPr>
              <a:t>Arbeit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FF1C405-7F4A-4D6C-937B-5DC64C2A35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819" y="552646"/>
            <a:ext cx="11217600" cy="549176"/>
          </a:xfrm>
        </p:spPr>
        <p:txBody>
          <a:bodyPr/>
          <a:lstStyle/>
          <a:p>
            <a:r>
              <a:rPr lang="de-DE" i="1" dirty="0"/>
              <a:t>„Online bringt weiter“ </a:t>
            </a:r>
            <a:r>
              <a:rPr lang="de-DE" dirty="0"/>
              <a:t>und bietet Chancen für eine BA der Zukunft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09DE1D3F-B984-4B5E-BCF2-FBA29DD36C5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defTabSz="917966">
              <a:defRPr/>
            </a:pPr>
            <a:r>
              <a:rPr lang="de-DE" sz="1000" dirty="0">
                <a:solidFill>
                  <a:srgbClr val="000000"/>
                </a:solidFill>
                <a:latin typeface="Arial"/>
              </a:rPr>
              <a:t>Seite </a:t>
            </a:r>
            <a:fld id="{A8946A1F-0169-4AB6-AEFC-44545780F863}" type="slidenum">
              <a:rPr lang="de-DE" sz="1000">
                <a:solidFill>
                  <a:srgbClr val="000000"/>
                </a:solidFill>
                <a:latin typeface="Arial"/>
              </a:rPr>
              <a:pPr defTabSz="917966">
                <a:defRPr/>
              </a:pPr>
              <a:t>5</a:t>
            </a:fld>
            <a:endParaRPr lang="de-DE" sz="100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Ellipse 4">
            <a:extLst>
              <a:ext uri="{FF2B5EF4-FFF2-40B4-BE49-F238E27FC236}">
                <a16:creationId xmlns:a16="http://schemas.microsoft.com/office/drawing/2014/main" id="{9AEF6EF7-FFD6-4D2D-B92C-B384739F0057}"/>
              </a:ext>
            </a:extLst>
          </p:cNvPr>
          <p:cNvSpPr>
            <a:spLocks noChangeAspect="1"/>
          </p:cNvSpPr>
          <p:nvPr/>
        </p:nvSpPr>
        <p:spPr>
          <a:xfrm>
            <a:off x="5017523" y="2340205"/>
            <a:ext cx="2204578" cy="220457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141" tIns="36141" rIns="36141" bIns="36141" rtlCol="0" anchor="ctr"/>
          <a:lstStyle/>
          <a:p>
            <a:pPr algn="ctr" defTabSz="917966">
              <a:spcAft>
                <a:spcPts val="602"/>
              </a:spcAft>
              <a:defRPr/>
            </a:pPr>
            <a:r>
              <a:rPr lang="de-DE" sz="2409" b="1" i="1" dirty="0">
                <a:solidFill>
                  <a:prstClr val="white"/>
                </a:solidFill>
                <a:latin typeface="Arial"/>
              </a:rPr>
              <a:t>Online-Kanal</a:t>
            </a:r>
          </a:p>
          <a:p>
            <a:pPr algn="ctr" defTabSz="917966">
              <a:spcAft>
                <a:spcPts val="3012"/>
              </a:spcAft>
              <a:defRPr/>
            </a:pPr>
            <a:r>
              <a:rPr lang="de-DE" sz="1305" dirty="0">
                <a:solidFill>
                  <a:prstClr val="white"/>
                </a:solidFill>
                <a:latin typeface="Arial"/>
              </a:rPr>
              <a:t>der führende Kanal für Informations- und Leistungs-anliegen ohne Beratungskontext</a:t>
            </a:r>
          </a:p>
        </p:txBody>
      </p:sp>
      <p:sp>
        <p:nvSpPr>
          <p:cNvPr id="6" name="Inhaltsplatzhalter 2">
            <a:extLst>
              <a:ext uri="{FF2B5EF4-FFF2-40B4-BE49-F238E27FC236}">
                <a16:creationId xmlns:a16="http://schemas.microsoft.com/office/drawing/2014/main" id="{1193D327-DAB8-4947-964B-6F4A68F75C6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0400" y="1070419"/>
            <a:ext cx="11217600" cy="587059"/>
          </a:xfrm>
        </p:spPr>
        <p:txBody>
          <a:bodyPr>
            <a:spAutoFit/>
          </a:bodyPr>
          <a:lstStyle/>
          <a:p>
            <a:pPr marL="0" indent="0">
              <a:buNone/>
            </a:pPr>
            <a:r>
              <a:rPr lang="de-DE" sz="1606" i="1" dirty="0"/>
              <a:t>Online-Kanal soll als führender Kanal für die Bearbeitung von Informations- und Leistungsanliegen ohne Beratungskontext etabliert und weiter ausgebaut werden</a:t>
            </a:r>
          </a:p>
        </p:txBody>
      </p:sp>
      <p:sp>
        <p:nvSpPr>
          <p:cNvPr id="9" name="Freeform 38">
            <a:extLst>
              <a:ext uri="{FF2B5EF4-FFF2-40B4-BE49-F238E27FC236}">
                <a16:creationId xmlns:a16="http://schemas.microsoft.com/office/drawing/2014/main" id="{87FEB035-2E46-4842-8CFB-885A61A8F734}"/>
              </a:ext>
            </a:extLst>
          </p:cNvPr>
          <p:cNvSpPr>
            <a:spLocks noChangeAspect="1" noEditPoints="1"/>
          </p:cNvSpPr>
          <p:nvPr/>
        </p:nvSpPr>
        <p:spPr bwMode="auto">
          <a:xfrm>
            <a:off x="5791819" y="1823055"/>
            <a:ext cx="655983" cy="587059"/>
          </a:xfrm>
          <a:custGeom>
            <a:avLst/>
            <a:gdLst>
              <a:gd name="T0" fmla="*/ 2147483647 w 5332"/>
              <a:gd name="T1" fmla="*/ 2147483647 h 4763"/>
              <a:gd name="T2" fmla="*/ 2147483647 w 5332"/>
              <a:gd name="T3" fmla="*/ 2147483647 h 4763"/>
              <a:gd name="T4" fmla="*/ 2147483647 w 5332"/>
              <a:gd name="T5" fmla="*/ 2147483647 h 4763"/>
              <a:gd name="T6" fmla="*/ 2147483647 w 5332"/>
              <a:gd name="T7" fmla="*/ 2147483647 h 4763"/>
              <a:gd name="T8" fmla="*/ 2147483647 w 5332"/>
              <a:gd name="T9" fmla="*/ 2147483647 h 4763"/>
              <a:gd name="T10" fmla="*/ 2147483647 w 5332"/>
              <a:gd name="T11" fmla="*/ 2147483647 h 4763"/>
              <a:gd name="T12" fmla="*/ 2147483647 w 5332"/>
              <a:gd name="T13" fmla="*/ 2147483647 h 4763"/>
              <a:gd name="T14" fmla="*/ 2147483647 w 5332"/>
              <a:gd name="T15" fmla="*/ 2147483647 h 4763"/>
              <a:gd name="T16" fmla="*/ 2147483647 w 5332"/>
              <a:gd name="T17" fmla="*/ 2147483647 h 4763"/>
              <a:gd name="T18" fmla="*/ 2147483647 w 5332"/>
              <a:gd name="T19" fmla="*/ 2147483647 h 4763"/>
              <a:gd name="T20" fmla="*/ 2147483647 w 5332"/>
              <a:gd name="T21" fmla="*/ 2147483647 h 4763"/>
              <a:gd name="T22" fmla="*/ 2147483647 w 5332"/>
              <a:gd name="T23" fmla="*/ 2147483647 h 4763"/>
              <a:gd name="T24" fmla="*/ 2147483647 w 5332"/>
              <a:gd name="T25" fmla="*/ 2147483647 h 4763"/>
              <a:gd name="T26" fmla="*/ 2147483647 w 5332"/>
              <a:gd name="T27" fmla="*/ 2147483647 h 4763"/>
              <a:gd name="T28" fmla="*/ 2147483647 w 5332"/>
              <a:gd name="T29" fmla="*/ 2147483647 h 4763"/>
              <a:gd name="T30" fmla="*/ 2147483647 w 5332"/>
              <a:gd name="T31" fmla="*/ 2147483647 h 4763"/>
              <a:gd name="T32" fmla="*/ 2147483647 w 5332"/>
              <a:gd name="T33" fmla="*/ 2147483647 h 4763"/>
              <a:gd name="T34" fmla="*/ 2147483647 w 5332"/>
              <a:gd name="T35" fmla="*/ 2147483647 h 4763"/>
              <a:gd name="T36" fmla="*/ 2147483647 w 5332"/>
              <a:gd name="T37" fmla="*/ 2147483647 h 4763"/>
              <a:gd name="T38" fmla="*/ 2147483647 w 5332"/>
              <a:gd name="T39" fmla="*/ 2147483647 h 4763"/>
              <a:gd name="T40" fmla="*/ 2147483647 w 5332"/>
              <a:gd name="T41" fmla="*/ 0 h 4763"/>
              <a:gd name="T42" fmla="*/ 2147483647 w 5332"/>
              <a:gd name="T43" fmla="*/ 2147483647 h 4763"/>
              <a:gd name="T44" fmla="*/ 2147483647 w 5332"/>
              <a:gd name="T45" fmla="*/ 2147483647 h 4763"/>
              <a:gd name="T46" fmla="*/ 2147483647 w 5332"/>
              <a:gd name="T47" fmla="*/ 2147483647 h 4763"/>
              <a:gd name="T48" fmla="*/ 2147483647 w 5332"/>
              <a:gd name="T49" fmla="*/ 2147483647 h 4763"/>
              <a:gd name="T50" fmla="*/ 2147483647 w 5332"/>
              <a:gd name="T51" fmla="*/ 2147483647 h 4763"/>
              <a:gd name="T52" fmla="*/ 2147483647 w 5332"/>
              <a:gd name="T53" fmla="*/ 2147483647 h 4763"/>
              <a:gd name="T54" fmla="*/ 2147483647 w 5332"/>
              <a:gd name="T55" fmla="*/ 2147483647 h 4763"/>
              <a:gd name="T56" fmla="*/ 2147483647 w 5332"/>
              <a:gd name="T57" fmla="*/ 2147483647 h 4763"/>
              <a:gd name="T58" fmla="*/ 0 w 5332"/>
              <a:gd name="T59" fmla="*/ 2147483647 h 4763"/>
              <a:gd name="T60" fmla="*/ 2147483647 w 5332"/>
              <a:gd name="T61" fmla="*/ 2147483647 h 4763"/>
              <a:gd name="T62" fmla="*/ 2147483647 w 5332"/>
              <a:gd name="T63" fmla="*/ 2147483647 h 4763"/>
              <a:gd name="T64" fmla="*/ 2147483647 w 5332"/>
              <a:gd name="T65" fmla="*/ 0 h 4763"/>
              <a:gd name="T66" fmla="*/ 2147483647 w 5332"/>
              <a:gd name="T67" fmla="*/ 2147483647 h 4763"/>
              <a:gd name="T68" fmla="*/ 2147483647 w 5332"/>
              <a:gd name="T69" fmla="*/ 2147483647 h 4763"/>
              <a:gd name="T70" fmla="*/ 2147483647 w 5332"/>
              <a:gd name="T71" fmla="*/ 2147483647 h 4763"/>
              <a:gd name="T72" fmla="*/ 2147483647 w 5332"/>
              <a:gd name="T73" fmla="*/ 2147483647 h 4763"/>
              <a:gd name="T74" fmla="*/ 2147483647 w 5332"/>
              <a:gd name="T75" fmla="*/ 2147483647 h 4763"/>
              <a:gd name="T76" fmla="*/ 2147483647 w 5332"/>
              <a:gd name="T77" fmla="*/ 2147483647 h 4763"/>
              <a:gd name="T78" fmla="*/ 2147483647 w 5332"/>
              <a:gd name="T79" fmla="*/ 2147483647 h 4763"/>
              <a:gd name="T80" fmla="*/ 2147483647 w 5332"/>
              <a:gd name="T81" fmla="*/ 2147483647 h 4763"/>
              <a:gd name="T82" fmla="*/ 2147483647 w 5332"/>
              <a:gd name="T83" fmla="*/ 2147483647 h 4763"/>
              <a:gd name="T84" fmla="*/ 2147483647 w 5332"/>
              <a:gd name="T85" fmla="*/ 2147483647 h 4763"/>
              <a:gd name="T86" fmla="*/ 2147483647 w 5332"/>
              <a:gd name="T87" fmla="*/ 2147483647 h 4763"/>
              <a:gd name="T88" fmla="*/ 2147483647 w 5332"/>
              <a:gd name="T89" fmla="*/ 2147483647 h 4763"/>
              <a:gd name="T90" fmla="*/ 2147483647 w 5332"/>
              <a:gd name="T91" fmla="*/ 2147483647 h 4763"/>
              <a:gd name="T92" fmla="*/ 2147483647 w 5332"/>
              <a:gd name="T93" fmla="*/ 2147483647 h 4763"/>
              <a:gd name="T94" fmla="*/ 2147483647 w 5332"/>
              <a:gd name="T95" fmla="*/ 2147483647 h 4763"/>
              <a:gd name="T96" fmla="*/ 2147483647 w 5332"/>
              <a:gd name="T97" fmla="*/ 2147483647 h 4763"/>
              <a:gd name="T98" fmla="*/ 2147483647 w 5332"/>
              <a:gd name="T99" fmla="*/ 2147483647 h 4763"/>
              <a:gd name="T100" fmla="*/ 2147483647 w 5332"/>
              <a:gd name="T101" fmla="*/ 2147483647 h 4763"/>
              <a:gd name="T102" fmla="*/ 2147483647 w 5332"/>
              <a:gd name="T103" fmla="*/ 2147483647 h 4763"/>
              <a:gd name="T104" fmla="*/ 2147483647 w 5332"/>
              <a:gd name="T105" fmla="*/ 2147483647 h 4763"/>
              <a:gd name="T106" fmla="*/ 2147483647 w 5332"/>
              <a:gd name="T107" fmla="*/ 2147483647 h 4763"/>
              <a:gd name="T108" fmla="*/ 2147483647 w 5332"/>
              <a:gd name="T109" fmla="*/ 2147483647 h 4763"/>
              <a:gd name="T110" fmla="*/ 2147483647 w 5332"/>
              <a:gd name="T111" fmla="*/ 2147483647 h 4763"/>
              <a:gd name="T112" fmla="*/ 2147483647 w 5332"/>
              <a:gd name="T113" fmla="*/ 2147483647 h 4763"/>
              <a:gd name="T114" fmla="*/ 2147483647 w 5332"/>
              <a:gd name="T115" fmla="*/ 2147483647 h 4763"/>
              <a:gd name="T116" fmla="*/ 2147483647 w 5332"/>
              <a:gd name="T117" fmla="*/ 2147483647 h 4763"/>
              <a:gd name="T118" fmla="*/ 2147483647 w 5332"/>
              <a:gd name="T119" fmla="*/ 2147483647 h 4763"/>
              <a:gd name="T120" fmla="*/ 2147483647 w 5332"/>
              <a:gd name="T121" fmla="*/ 2147483647 h 4763"/>
              <a:gd name="T122" fmla="*/ 2147483647 w 5332"/>
              <a:gd name="T123" fmla="*/ 2147483647 h 4763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w 5332"/>
              <a:gd name="T187" fmla="*/ 0 h 4763"/>
              <a:gd name="T188" fmla="*/ 5332 w 5332"/>
              <a:gd name="T189" fmla="*/ 4763 h 4763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T186" t="T187" r="T188" b="T189"/>
            <a:pathLst>
              <a:path w="5332" h="4763">
                <a:moveTo>
                  <a:pt x="2131" y="4305"/>
                </a:moveTo>
                <a:lnTo>
                  <a:pt x="2885" y="4305"/>
                </a:lnTo>
                <a:lnTo>
                  <a:pt x="2885" y="4413"/>
                </a:lnTo>
                <a:lnTo>
                  <a:pt x="2041" y="4413"/>
                </a:lnTo>
                <a:lnTo>
                  <a:pt x="1813" y="4548"/>
                </a:lnTo>
                <a:lnTo>
                  <a:pt x="3514" y="4548"/>
                </a:lnTo>
                <a:lnTo>
                  <a:pt x="3259" y="4394"/>
                </a:lnTo>
                <a:lnTo>
                  <a:pt x="3248" y="4386"/>
                </a:lnTo>
                <a:lnTo>
                  <a:pt x="3239" y="4379"/>
                </a:lnTo>
                <a:lnTo>
                  <a:pt x="3230" y="4371"/>
                </a:lnTo>
                <a:lnTo>
                  <a:pt x="3223" y="4365"/>
                </a:lnTo>
                <a:lnTo>
                  <a:pt x="3216" y="4356"/>
                </a:lnTo>
                <a:lnTo>
                  <a:pt x="3209" y="4347"/>
                </a:lnTo>
                <a:lnTo>
                  <a:pt x="3205" y="4339"/>
                </a:lnTo>
                <a:lnTo>
                  <a:pt x="3201" y="4331"/>
                </a:lnTo>
                <a:lnTo>
                  <a:pt x="3195" y="4312"/>
                </a:lnTo>
                <a:lnTo>
                  <a:pt x="3191" y="4292"/>
                </a:lnTo>
                <a:lnTo>
                  <a:pt x="3189" y="4271"/>
                </a:lnTo>
                <a:lnTo>
                  <a:pt x="3189" y="4246"/>
                </a:lnTo>
                <a:lnTo>
                  <a:pt x="3189" y="4063"/>
                </a:lnTo>
                <a:lnTo>
                  <a:pt x="3404" y="4063"/>
                </a:lnTo>
                <a:lnTo>
                  <a:pt x="3404" y="4175"/>
                </a:lnTo>
                <a:lnTo>
                  <a:pt x="3404" y="4197"/>
                </a:lnTo>
                <a:lnTo>
                  <a:pt x="3408" y="4213"/>
                </a:lnTo>
                <a:lnTo>
                  <a:pt x="3413" y="4228"/>
                </a:lnTo>
                <a:lnTo>
                  <a:pt x="3420" y="4238"/>
                </a:lnTo>
                <a:lnTo>
                  <a:pt x="3431" y="4249"/>
                </a:lnTo>
                <a:lnTo>
                  <a:pt x="3443" y="4259"/>
                </a:lnTo>
                <a:lnTo>
                  <a:pt x="3475" y="4277"/>
                </a:lnTo>
                <a:lnTo>
                  <a:pt x="3815" y="4480"/>
                </a:lnTo>
                <a:lnTo>
                  <a:pt x="3827" y="4487"/>
                </a:lnTo>
                <a:lnTo>
                  <a:pt x="3836" y="4495"/>
                </a:lnTo>
                <a:lnTo>
                  <a:pt x="3847" y="4503"/>
                </a:lnTo>
                <a:lnTo>
                  <a:pt x="3855" y="4512"/>
                </a:lnTo>
                <a:lnTo>
                  <a:pt x="3863" y="4523"/>
                </a:lnTo>
                <a:lnTo>
                  <a:pt x="3871" y="4532"/>
                </a:lnTo>
                <a:lnTo>
                  <a:pt x="3876" y="4544"/>
                </a:lnTo>
                <a:lnTo>
                  <a:pt x="3882" y="4555"/>
                </a:lnTo>
                <a:lnTo>
                  <a:pt x="3887" y="4566"/>
                </a:lnTo>
                <a:lnTo>
                  <a:pt x="3891" y="4578"/>
                </a:lnTo>
                <a:lnTo>
                  <a:pt x="3894" y="4590"/>
                </a:lnTo>
                <a:lnTo>
                  <a:pt x="3896" y="4602"/>
                </a:lnTo>
                <a:lnTo>
                  <a:pt x="3898" y="4614"/>
                </a:lnTo>
                <a:lnTo>
                  <a:pt x="3898" y="4625"/>
                </a:lnTo>
                <a:lnTo>
                  <a:pt x="3898" y="4637"/>
                </a:lnTo>
                <a:lnTo>
                  <a:pt x="3896" y="4649"/>
                </a:lnTo>
                <a:lnTo>
                  <a:pt x="3895" y="4661"/>
                </a:lnTo>
                <a:lnTo>
                  <a:pt x="3892" y="4672"/>
                </a:lnTo>
                <a:lnTo>
                  <a:pt x="3888" y="4682"/>
                </a:lnTo>
                <a:lnTo>
                  <a:pt x="3884" y="4693"/>
                </a:lnTo>
                <a:lnTo>
                  <a:pt x="3879" y="4703"/>
                </a:lnTo>
                <a:lnTo>
                  <a:pt x="3872" y="4712"/>
                </a:lnTo>
                <a:lnTo>
                  <a:pt x="3865" y="4721"/>
                </a:lnTo>
                <a:lnTo>
                  <a:pt x="3857" y="4729"/>
                </a:lnTo>
                <a:lnTo>
                  <a:pt x="3848" y="4736"/>
                </a:lnTo>
                <a:lnTo>
                  <a:pt x="3839" y="4743"/>
                </a:lnTo>
                <a:lnTo>
                  <a:pt x="3828" y="4750"/>
                </a:lnTo>
                <a:lnTo>
                  <a:pt x="3816" y="4754"/>
                </a:lnTo>
                <a:lnTo>
                  <a:pt x="3804" y="4758"/>
                </a:lnTo>
                <a:lnTo>
                  <a:pt x="3790" y="4760"/>
                </a:lnTo>
                <a:lnTo>
                  <a:pt x="3777" y="4763"/>
                </a:lnTo>
                <a:lnTo>
                  <a:pt x="3761" y="4763"/>
                </a:lnTo>
                <a:lnTo>
                  <a:pt x="1571" y="4763"/>
                </a:lnTo>
                <a:lnTo>
                  <a:pt x="1556" y="4763"/>
                </a:lnTo>
                <a:lnTo>
                  <a:pt x="1542" y="4760"/>
                </a:lnTo>
                <a:lnTo>
                  <a:pt x="1528" y="4758"/>
                </a:lnTo>
                <a:lnTo>
                  <a:pt x="1516" y="4754"/>
                </a:lnTo>
                <a:lnTo>
                  <a:pt x="1504" y="4750"/>
                </a:lnTo>
                <a:lnTo>
                  <a:pt x="1493" y="4743"/>
                </a:lnTo>
                <a:lnTo>
                  <a:pt x="1484" y="4736"/>
                </a:lnTo>
                <a:lnTo>
                  <a:pt x="1475" y="4729"/>
                </a:lnTo>
                <a:lnTo>
                  <a:pt x="1467" y="4721"/>
                </a:lnTo>
                <a:lnTo>
                  <a:pt x="1460" y="4712"/>
                </a:lnTo>
                <a:lnTo>
                  <a:pt x="1453" y="4703"/>
                </a:lnTo>
                <a:lnTo>
                  <a:pt x="1448" y="4693"/>
                </a:lnTo>
                <a:lnTo>
                  <a:pt x="1444" y="4682"/>
                </a:lnTo>
                <a:lnTo>
                  <a:pt x="1440" y="4672"/>
                </a:lnTo>
                <a:lnTo>
                  <a:pt x="1437" y="4660"/>
                </a:lnTo>
                <a:lnTo>
                  <a:pt x="1436" y="4649"/>
                </a:lnTo>
                <a:lnTo>
                  <a:pt x="1434" y="4637"/>
                </a:lnTo>
                <a:lnTo>
                  <a:pt x="1434" y="4625"/>
                </a:lnTo>
                <a:lnTo>
                  <a:pt x="1434" y="4613"/>
                </a:lnTo>
                <a:lnTo>
                  <a:pt x="1436" y="4601"/>
                </a:lnTo>
                <a:lnTo>
                  <a:pt x="1438" y="4590"/>
                </a:lnTo>
                <a:lnTo>
                  <a:pt x="1441" y="4578"/>
                </a:lnTo>
                <a:lnTo>
                  <a:pt x="1445" y="4566"/>
                </a:lnTo>
                <a:lnTo>
                  <a:pt x="1450" y="4555"/>
                </a:lnTo>
                <a:lnTo>
                  <a:pt x="1456" y="4543"/>
                </a:lnTo>
                <a:lnTo>
                  <a:pt x="1462" y="4532"/>
                </a:lnTo>
                <a:lnTo>
                  <a:pt x="1469" y="4523"/>
                </a:lnTo>
                <a:lnTo>
                  <a:pt x="1477" y="4512"/>
                </a:lnTo>
                <a:lnTo>
                  <a:pt x="1487" y="4503"/>
                </a:lnTo>
                <a:lnTo>
                  <a:pt x="1496" y="4495"/>
                </a:lnTo>
                <a:lnTo>
                  <a:pt x="1507" y="4487"/>
                </a:lnTo>
                <a:lnTo>
                  <a:pt x="1517" y="4480"/>
                </a:lnTo>
                <a:lnTo>
                  <a:pt x="1864" y="4277"/>
                </a:lnTo>
                <a:lnTo>
                  <a:pt x="1877" y="4268"/>
                </a:lnTo>
                <a:lnTo>
                  <a:pt x="1890" y="4256"/>
                </a:lnTo>
                <a:lnTo>
                  <a:pt x="1901" y="4242"/>
                </a:lnTo>
                <a:lnTo>
                  <a:pt x="1911" y="4228"/>
                </a:lnTo>
                <a:lnTo>
                  <a:pt x="1919" y="4212"/>
                </a:lnTo>
                <a:lnTo>
                  <a:pt x="1924" y="4194"/>
                </a:lnTo>
                <a:lnTo>
                  <a:pt x="1928" y="4177"/>
                </a:lnTo>
                <a:lnTo>
                  <a:pt x="1929" y="4158"/>
                </a:lnTo>
                <a:lnTo>
                  <a:pt x="1929" y="4063"/>
                </a:lnTo>
                <a:lnTo>
                  <a:pt x="2144" y="4063"/>
                </a:lnTo>
                <a:lnTo>
                  <a:pt x="2144" y="4198"/>
                </a:lnTo>
                <a:lnTo>
                  <a:pt x="2143" y="4226"/>
                </a:lnTo>
                <a:lnTo>
                  <a:pt x="2141" y="4257"/>
                </a:lnTo>
                <a:lnTo>
                  <a:pt x="2137" y="4285"/>
                </a:lnTo>
                <a:lnTo>
                  <a:pt x="2135" y="4296"/>
                </a:lnTo>
                <a:lnTo>
                  <a:pt x="2131" y="4305"/>
                </a:lnTo>
                <a:close/>
                <a:moveTo>
                  <a:pt x="5117" y="3741"/>
                </a:moveTo>
                <a:lnTo>
                  <a:pt x="5117" y="215"/>
                </a:lnTo>
                <a:lnTo>
                  <a:pt x="215" y="215"/>
                </a:lnTo>
                <a:lnTo>
                  <a:pt x="215" y="3741"/>
                </a:lnTo>
                <a:lnTo>
                  <a:pt x="5117" y="3741"/>
                </a:lnTo>
                <a:close/>
                <a:moveTo>
                  <a:pt x="182" y="0"/>
                </a:moveTo>
                <a:lnTo>
                  <a:pt x="5151" y="0"/>
                </a:lnTo>
                <a:lnTo>
                  <a:pt x="5167" y="1"/>
                </a:lnTo>
                <a:lnTo>
                  <a:pt x="5183" y="3"/>
                </a:lnTo>
                <a:lnTo>
                  <a:pt x="5199" y="7"/>
                </a:lnTo>
                <a:lnTo>
                  <a:pt x="5215" y="12"/>
                </a:lnTo>
                <a:lnTo>
                  <a:pt x="5231" y="19"/>
                </a:lnTo>
                <a:lnTo>
                  <a:pt x="5246" y="27"/>
                </a:lnTo>
                <a:lnTo>
                  <a:pt x="5261" y="36"/>
                </a:lnTo>
                <a:lnTo>
                  <a:pt x="5274" y="46"/>
                </a:lnTo>
                <a:lnTo>
                  <a:pt x="5286" y="58"/>
                </a:lnTo>
                <a:lnTo>
                  <a:pt x="5297" y="71"/>
                </a:lnTo>
                <a:lnTo>
                  <a:pt x="5308" y="86"/>
                </a:lnTo>
                <a:lnTo>
                  <a:pt x="5316" y="101"/>
                </a:lnTo>
                <a:lnTo>
                  <a:pt x="5323" y="117"/>
                </a:lnTo>
                <a:lnTo>
                  <a:pt x="5328" y="134"/>
                </a:lnTo>
                <a:lnTo>
                  <a:pt x="5331" y="153"/>
                </a:lnTo>
                <a:lnTo>
                  <a:pt x="5332" y="173"/>
                </a:lnTo>
                <a:lnTo>
                  <a:pt x="5332" y="3782"/>
                </a:lnTo>
                <a:lnTo>
                  <a:pt x="5331" y="3802"/>
                </a:lnTo>
                <a:lnTo>
                  <a:pt x="5328" y="3821"/>
                </a:lnTo>
                <a:lnTo>
                  <a:pt x="5323" y="3839"/>
                </a:lnTo>
                <a:lnTo>
                  <a:pt x="5316" y="3855"/>
                </a:lnTo>
                <a:lnTo>
                  <a:pt x="5308" y="3869"/>
                </a:lnTo>
                <a:lnTo>
                  <a:pt x="5297" y="3884"/>
                </a:lnTo>
                <a:lnTo>
                  <a:pt x="5286" y="3898"/>
                </a:lnTo>
                <a:lnTo>
                  <a:pt x="5274" y="3910"/>
                </a:lnTo>
                <a:lnTo>
                  <a:pt x="5261" y="3919"/>
                </a:lnTo>
                <a:lnTo>
                  <a:pt x="5246" y="3928"/>
                </a:lnTo>
                <a:lnTo>
                  <a:pt x="5231" y="3937"/>
                </a:lnTo>
                <a:lnTo>
                  <a:pt x="5215" y="3943"/>
                </a:lnTo>
                <a:lnTo>
                  <a:pt x="5199" y="3949"/>
                </a:lnTo>
                <a:lnTo>
                  <a:pt x="5183" y="3953"/>
                </a:lnTo>
                <a:lnTo>
                  <a:pt x="5167" y="3954"/>
                </a:lnTo>
                <a:lnTo>
                  <a:pt x="5151" y="3955"/>
                </a:lnTo>
                <a:lnTo>
                  <a:pt x="182" y="3955"/>
                </a:lnTo>
                <a:lnTo>
                  <a:pt x="165" y="3954"/>
                </a:lnTo>
                <a:lnTo>
                  <a:pt x="149" y="3953"/>
                </a:lnTo>
                <a:lnTo>
                  <a:pt x="133" y="3949"/>
                </a:lnTo>
                <a:lnTo>
                  <a:pt x="117" y="3943"/>
                </a:lnTo>
                <a:lnTo>
                  <a:pt x="101" y="3937"/>
                </a:lnTo>
                <a:lnTo>
                  <a:pt x="86" y="3928"/>
                </a:lnTo>
                <a:lnTo>
                  <a:pt x="72" y="3919"/>
                </a:lnTo>
                <a:lnTo>
                  <a:pt x="59" y="3910"/>
                </a:lnTo>
                <a:lnTo>
                  <a:pt x="46" y="3898"/>
                </a:lnTo>
                <a:lnTo>
                  <a:pt x="35" y="3884"/>
                </a:lnTo>
                <a:lnTo>
                  <a:pt x="25" y="3869"/>
                </a:lnTo>
                <a:lnTo>
                  <a:pt x="16" y="3855"/>
                </a:lnTo>
                <a:lnTo>
                  <a:pt x="9" y="3839"/>
                </a:lnTo>
                <a:lnTo>
                  <a:pt x="5" y="3821"/>
                </a:lnTo>
                <a:lnTo>
                  <a:pt x="1" y="3802"/>
                </a:lnTo>
                <a:lnTo>
                  <a:pt x="0" y="3782"/>
                </a:lnTo>
                <a:lnTo>
                  <a:pt x="0" y="173"/>
                </a:lnTo>
                <a:lnTo>
                  <a:pt x="1" y="153"/>
                </a:lnTo>
                <a:lnTo>
                  <a:pt x="5" y="134"/>
                </a:lnTo>
                <a:lnTo>
                  <a:pt x="9" y="117"/>
                </a:lnTo>
                <a:lnTo>
                  <a:pt x="16" y="101"/>
                </a:lnTo>
                <a:lnTo>
                  <a:pt x="25" y="86"/>
                </a:lnTo>
                <a:lnTo>
                  <a:pt x="35" y="71"/>
                </a:lnTo>
                <a:lnTo>
                  <a:pt x="46" y="58"/>
                </a:lnTo>
                <a:lnTo>
                  <a:pt x="59" y="46"/>
                </a:lnTo>
                <a:lnTo>
                  <a:pt x="72" y="36"/>
                </a:lnTo>
                <a:lnTo>
                  <a:pt x="86" y="27"/>
                </a:lnTo>
                <a:lnTo>
                  <a:pt x="101" y="19"/>
                </a:lnTo>
                <a:lnTo>
                  <a:pt x="117" y="12"/>
                </a:lnTo>
                <a:lnTo>
                  <a:pt x="133" y="7"/>
                </a:lnTo>
                <a:lnTo>
                  <a:pt x="149" y="3"/>
                </a:lnTo>
                <a:lnTo>
                  <a:pt x="165" y="1"/>
                </a:lnTo>
                <a:lnTo>
                  <a:pt x="182" y="0"/>
                </a:lnTo>
                <a:close/>
                <a:moveTo>
                  <a:pt x="1728" y="2250"/>
                </a:moveTo>
                <a:lnTo>
                  <a:pt x="1542" y="2250"/>
                </a:lnTo>
                <a:lnTo>
                  <a:pt x="1411" y="1737"/>
                </a:lnTo>
                <a:lnTo>
                  <a:pt x="1281" y="2250"/>
                </a:lnTo>
                <a:lnTo>
                  <a:pt x="1094" y="2250"/>
                </a:lnTo>
                <a:lnTo>
                  <a:pt x="848" y="1397"/>
                </a:lnTo>
                <a:lnTo>
                  <a:pt x="1076" y="1397"/>
                </a:lnTo>
                <a:lnTo>
                  <a:pt x="1191" y="1886"/>
                </a:lnTo>
                <a:lnTo>
                  <a:pt x="1322" y="1397"/>
                </a:lnTo>
                <a:lnTo>
                  <a:pt x="1507" y="1397"/>
                </a:lnTo>
                <a:lnTo>
                  <a:pt x="1637" y="1886"/>
                </a:lnTo>
                <a:lnTo>
                  <a:pt x="1752" y="1397"/>
                </a:lnTo>
                <a:lnTo>
                  <a:pt x="1974" y="1397"/>
                </a:lnTo>
                <a:lnTo>
                  <a:pt x="1728" y="2250"/>
                </a:lnTo>
                <a:close/>
                <a:moveTo>
                  <a:pt x="2983" y="2250"/>
                </a:moveTo>
                <a:lnTo>
                  <a:pt x="2796" y="2250"/>
                </a:lnTo>
                <a:lnTo>
                  <a:pt x="2666" y="1737"/>
                </a:lnTo>
                <a:lnTo>
                  <a:pt x="2536" y="2250"/>
                </a:lnTo>
                <a:lnTo>
                  <a:pt x="2349" y="2250"/>
                </a:lnTo>
                <a:lnTo>
                  <a:pt x="2104" y="1397"/>
                </a:lnTo>
                <a:lnTo>
                  <a:pt x="2332" y="1397"/>
                </a:lnTo>
                <a:lnTo>
                  <a:pt x="2447" y="1886"/>
                </a:lnTo>
                <a:lnTo>
                  <a:pt x="2577" y="1397"/>
                </a:lnTo>
                <a:lnTo>
                  <a:pt x="2763" y="1397"/>
                </a:lnTo>
                <a:lnTo>
                  <a:pt x="2891" y="1886"/>
                </a:lnTo>
                <a:lnTo>
                  <a:pt x="3008" y="1397"/>
                </a:lnTo>
                <a:lnTo>
                  <a:pt x="3228" y="1397"/>
                </a:lnTo>
                <a:lnTo>
                  <a:pt x="2983" y="2250"/>
                </a:lnTo>
                <a:close/>
                <a:moveTo>
                  <a:pt x="4238" y="2250"/>
                </a:moveTo>
                <a:lnTo>
                  <a:pt x="4052" y="2250"/>
                </a:lnTo>
                <a:lnTo>
                  <a:pt x="3922" y="1737"/>
                </a:lnTo>
                <a:lnTo>
                  <a:pt x="3792" y="2250"/>
                </a:lnTo>
                <a:lnTo>
                  <a:pt x="3604" y="2250"/>
                </a:lnTo>
                <a:lnTo>
                  <a:pt x="3360" y="1397"/>
                </a:lnTo>
                <a:lnTo>
                  <a:pt x="3586" y="1397"/>
                </a:lnTo>
                <a:lnTo>
                  <a:pt x="3702" y="1886"/>
                </a:lnTo>
                <a:lnTo>
                  <a:pt x="3832" y="1397"/>
                </a:lnTo>
                <a:lnTo>
                  <a:pt x="4018" y="1397"/>
                </a:lnTo>
                <a:lnTo>
                  <a:pt x="4147" y="1886"/>
                </a:lnTo>
                <a:lnTo>
                  <a:pt x="4263" y="1397"/>
                </a:lnTo>
                <a:lnTo>
                  <a:pt x="4484" y="1397"/>
                </a:lnTo>
                <a:lnTo>
                  <a:pt x="4238" y="2250"/>
                </a:lnTo>
                <a:close/>
                <a:moveTo>
                  <a:pt x="2666" y="3264"/>
                </a:moveTo>
                <a:lnTo>
                  <a:pt x="2666" y="3264"/>
                </a:lnTo>
                <a:lnTo>
                  <a:pt x="2686" y="3266"/>
                </a:lnTo>
                <a:lnTo>
                  <a:pt x="2705" y="3268"/>
                </a:lnTo>
                <a:lnTo>
                  <a:pt x="2722" y="3272"/>
                </a:lnTo>
                <a:lnTo>
                  <a:pt x="2740" y="3279"/>
                </a:lnTo>
                <a:lnTo>
                  <a:pt x="2756" y="3287"/>
                </a:lnTo>
                <a:lnTo>
                  <a:pt x="2772" y="3297"/>
                </a:lnTo>
                <a:lnTo>
                  <a:pt x="2787" y="3307"/>
                </a:lnTo>
                <a:lnTo>
                  <a:pt x="2800" y="3319"/>
                </a:lnTo>
                <a:lnTo>
                  <a:pt x="2812" y="3333"/>
                </a:lnTo>
                <a:lnTo>
                  <a:pt x="2823" y="3348"/>
                </a:lnTo>
                <a:lnTo>
                  <a:pt x="2832" y="3364"/>
                </a:lnTo>
                <a:lnTo>
                  <a:pt x="2840" y="3380"/>
                </a:lnTo>
                <a:lnTo>
                  <a:pt x="2847" y="3397"/>
                </a:lnTo>
                <a:lnTo>
                  <a:pt x="2852" y="3416"/>
                </a:lnTo>
                <a:lnTo>
                  <a:pt x="2855" y="3435"/>
                </a:lnTo>
                <a:lnTo>
                  <a:pt x="2855" y="3454"/>
                </a:lnTo>
                <a:lnTo>
                  <a:pt x="2855" y="3474"/>
                </a:lnTo>
                <a:lnTo>
                  <a:pt x="2852" y="3492"/>
                </a:lnTo>
                <a:lnTo>
                  <a:pt x="2847" y="3510"/>
                </a:lnTo>
                <a:lnTo>
                  <a:pt x="2840" y="3527"/>
                </a:lnTo>
                <a:lnTo>
                  <a:pt x="2832" y="3545"/>
                </a:lnTo>
                <a:lnTo>
                  <a:pt x="2823" y="3560"/>
                </a:lnTo>
                <a:lnTo>
                  <a:pt x="2812" y="3574"/>
                </a:lnTo>
                <a:lnTo>
                  <a:pt x="2800" y="3588"/>
                </a:lnTo>
                <a:lnTo>
                  <a:pt x="2787" y="3600"/>
                </a:lnTo>
                <a:lnTo>
                  <a:pt x="2772" y="3612"/>
                </a:lnTo>
                <a:lnTo>
                  <a:pt x="2756" y="3621"/>
                </a:lnTo>
                <a:lnTo>
                  <a:pt x="2740" y="3629"/>
                </a:lnTo>
                <a:lnTo>
                  <a:pt x="2722" y="3635"/>
                </a:lnTo>
                <a:lnTo>
                  <a:pt x="2705" y="3640"/>
                </a:lnTo>
                <a:lnTo>
                  <a:pt x="2686" y="3643"/>
                </a:lnTo>
                <a:lnTo>
                  <a:pt x="2666" y="3644"/>
                </a:lnTo>
                <a:lnTo>
                  <a:pt x="2647" y="3643"/>
                </a:lnTo>
                <a:lnTo>
                  <a:pt x="2628" y="3640"/>
                </a:lnTo>
                <a:lnTo>
                  <a:pt x="2610" y="3635"/>
                </a:lnTo>
                <a:lnTo>
                  <a:pt x="2592" y="3629"/>
                </a:lnTo>
                <a:lnTo>
                  <a:pt x="2576" y="3621"/>
                </a:lnTo>
                <a:lnTo>
                  <a:pt x="2560" y="3612"/>
                </a:lnTo>
                <a:lnTo>
                  <a:pt x="2545" y="3600"/>
                </a:lnTo>
                <a:lnTo>
                  <a:pt x="2532" y="3588"/>
                </a:lnTo>
                <a:lnTo>
                  <a:pt x="2520" y="3574"/>
                </a:lnTo>
                <a:lnTo>
                  <a:pt x="2509" y="3560"/>
                </a:lnTo>
                <a:lnTo>
                  <a:pt x="2500" y="3545"/>
                </a:lnTo>
                <a:lnTo>
                  <a:pt x="2492" y="3527"/>
                </a:lnTo>
                <a:lnTo>
                  <a:pt x="2485" y="3510"/>
                </a:lnTo>
                <a:lnTo>
                  <a:pt x="2481" y="3492"/>
                </a:lnTo>
                <a:lnTo>
                  <a:pt x="2478" y="3474"/>
                </a:lnTo>
                <a:lnTo>
                  <a:pt x="2477" y="3454"/>
                </a:lnTo>
                <a:lnTo>
                  <a:pt x="2478" y="3435"/>
                </a:lnTo>
                <a:lnTo>
                  <a:pt x="2481" y="3416"/>
                </a:lnTo>
                <a:lnTo>
                  <a:pt x="2485" y="3397"/>
                </a:lnTo>
                <a:lnTo>
                  <a:pt x="2492" y="3380"/>
                </a:lnTo>
                <a:lnTo>
                  <a:pt x="2500" y="3364"/>
                </a:lnTo>
                <a:lnTo>
                  <a:pt x="2509" y="3348"/>
                </a:lnTo>
                <a:lnTo>
                  <a:pt x="2520" y="3333"/>
                </a:lnTo>
                <a:lnTo>
                  <a:pt x="2532" y="3319"/>
                </a:lnTo>
                <a:lnTo>
                  <a:pt x="2545" y="3307"/>
                </a:lnTo>
                <a:lnTo>
                  <a:pt x="2560" y="3297"/>
                </a:lnTo>
                <a:lnTo>
                  <a:pt x="2576" y="3287"/>
                </a:lnTo>
                <a:lnTo>
                  <a:pt x="2592" y="3279"/>
                </a:lnTo>
                <a:lnTo>
                  <a:pt x="2610" y="3272"/>
                </a:lnTo>
                <a:lnTo>
                  <a:pt x="2628" y="3268"/>
                </a:lnTo>
                <a:lnTo>
                  <a:pt x="2647" y="3266"/>
                </a:lnTo>
                <a:lnTo>
                  <a:pt x="2666" y="3264"/>
                </a:lnTo>
                <a:close/>
                <a:moveTo>
                  <a:pt x="2666" y="3372"/>
                </a:moveTo>
                <a:lnTo>
                  <a:pt x="2666" y="3372"/>
                </a:lnTo>
                <a:lnTo>
                  <a:pt x="2658" y="3372"/>
                </a:lnTo>
                <a:lnTo>
                  <a:pt x="2650" y="3373"/>
                </a:lnTo>
                <a:lnTo>
                  <a:pt x="2642" y="3376"/>
                </a:lnTo>
                <a:lnTo>
                  <a:pt x="2634" y="3378"/>
                </a:lnTo>
                <a:lnTo>
                  <a:pt x="2620" y="3385"/>
                </a:lnTo>
                <a:lnTo>
                  <a:pt x="2608" y="3396"/>
                </a:lnTo>
                <a:lnTo>
                  <a:pt x="2598" y="3408"/>
                </a:lnTo>
                <a:lnTo>
                  <a:pt x="2591" y="3421"/>
                </a:lnTo>
                <a:lnTo>
                  <a:pt x="2588" y="3429"/>
                </a:lnTo>
                <a:lnTo>
                  <a:pt x="2585" y="3437"/>
                </a:lnTo>
                <a:lnTo>
                  <a:pt x="2584" y="3445"/>
                </a:lnTo>
                <a:lnTo>
                  <a:pt x="2584" y="3454"/>
                </a:lnTo>
                <a:lnTo>
                  <a:pt x="2584" y="3463"/>
                </a:lnTo>
                <a:lnTo>
                  <a:pt x="2585" y="3471"/>
                </a:lnTo>
                <a:lnTo>
                  <a:pt x="2588" y="3479"/>
                </a:lnTo>
                <a:lnTo>
                  <a:pt x="2591" y="3486"/>
                </a:lnTo>
                <a:lnTo>
                  <a:pt x="2598" y="3500"/>
                </a:lnTo>
                <a:lnTo>
                  <a:pt x="2608" y="3513"/>
                </a:lnTo>
                <a:lnTo>
                  <a:pt x="2620" y="3522"/>
                </a:lnTo>
                <a:lnTo>
                  <a:pt x="2634" y="3530"/>
                </a:lnTo>
                <a:lnTo>
                  <a:pt x="2642" y="3533"/>
                </a:lnTo>
                <a:lnTo>
                  <a:pt x="2650" y="3534"/>
                </a:lnTo>
                <a:lnTo>
                  <a:pt x="2658" y="3535"/>
                </a:lnTo>
                <a:lnTo>
                  <a:pt x="2666" y="3537"/>
                </a:lnTo>
                <a:lnTo>
                  <a:pt x="2674" y="3535"/>
                </a:lnTo>
                <a:lnTo>
                  <a:pt x="2682" y="3534"/>
                </a:lnTo>
                <a:lnTo>
                  <a:pt x="2690" y="3533"/>
                </a:lnTo>
                <a:lnTo>
                  <a:pt x="2698" y="3530"/>
                </a:lnTo>
                <a:lnTo>
                  <a:pt x="2712" y="3522"/>
                </a:lnTo>
                <a:lnTo>
                  <a:pt x="2724" y="3513"/>
                </a:lnTo>
                <a:lnTo>
                  <a:pt x="2734" y="3500"/>
                </a:lnTo>
                <a:lnTo>
                  <a:pt x="2742" y="3486"/>
                </a:lnTo>
                <a:lnTo>
                  <a:pt x="2745" y="3479"/>
                </a:lnTo>
                <a:lnTo>
                  <a:pt x="2747" y="3471"/>
                </a:lnTo>
                <a:lnTo>
                  <a:pt x="2748" y="3463"/>
                </a:lnTo>
                <a:lnTo>
                  <a:pt x="2748" y="3454"/>
                </a:lnTo>
                <a:lnTo>
                  <a:pt x="2748" y="3445"/>
                </a:lnTo>
                <a:lnTo>
                  <a:pt x="2747" y="3437"/>
                </a:lnTo>
                <a:lnTo>
                  <a:pt x="2745" y="3429"/>
                </a:lnTo>
                <a:lnTo>
                  <a:pt x="2742" y="3421"/>
                </a:lnTo>
                <a:lnTo>
                  <a:pt x="2734" y="3408"/>
                </a:lnTo>
                <a:lnTo>
                  <a:pt x="2724" y="3396"/>
                </a:lnTo>
                <a:lnTo>
                  <a:pt x="2712" y="3385"/>
                </a:lnTo>
                <a:lnTo>
                  <a:pt x="2698" y="3378"/>
                </a:lnTo>
                <a:lnTo>
                  <a:pt x="2690" y="3376"/>
                </a:lnTo>
                <a:lnTo>
                  <a:pt x="2682" y="3373"/>
                </a:lnTo>
                <a:lnTo>
                  <a:pt x="2674" y="3372"/>
                </a:lnTo>
                <a:lnTo>
                  <a:pt x="2666" y="3372"/>
                </a:lnTo>
                <a:close/>
                <a:moveTo>
                  <a:pt x="4599" y="498"/>
                </a:moveTo>
                <a:lnTo>
                  <a:pt x="518" y="498"/>
                </a:lnTo>
                <a:lnTo>
                  <a:pt x="518" y="3082"/>
                </a:lnTo>
                <a:lnTo>
                  <a:pt x="4814" y="3082"/>
                </a:lnTo>
                <a:lnTo>
                  <a:pt x="4814" y="390"/>
                </a:lnTo>
                <a:lnTo>
                  <a:pt x="4921" y="390"/>
                </a:lnTo>
                <a:lnTo>
                  <a:pt x="4921" y="3189"/>
                </a:lnTo>
                <a:lnTo>
                  <a:pt x="411" y="3189"/>
                </a:lnTo>
                <a:lnTo>
                  <a:pt x="411" y="390"/>
                </a:lnTo>
                <a:lnTo>
                  <a:pt x="4599" y="390"/>
                </a:lnTo>
                <a:lnTo>
                  <a:pt x="4599" y="498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defTabSz="1097061">
              <a:defRPr/>
            </a:pPr>
            <a:endParaRPr lang="de-DE" sz="1724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" name="Rechteck: abgerundete Ecken 9">
            <a:extLst>
              <a:ext uri="{FF2B5EF4-FFF2-40B4-BE49-F238E27FC236}">
                <a16:creationId xmlns:a16="http://schemas.microsoft.com/office/drawing/2014/main" id="{662913E1-CC4B-47A0-BD4B-4F073A63E844}"/>
              </a:ext>
            </a:extLst>
          </p:cNvPr>
          <p:cNvSpPr/>
          <p:nvPr/>
        </p:nvSpPr>
        <p:spPr>
          <a:xfrm>
            <a:off x="851727" y="1965664"/>
            <a:ext cx="2271271" cy="1311408"/>
          </a:xfrm>
          <a:prstGeom prst="roundRect">
            <a:avLst/>
          </a:prstGeom>
          <a:gradFill>
            <a:gsLst>
              <a:gs pos="0">
                <a:schemeClr val="bg2">
                  <a:lumMod val="75000"/>
                </a:schemeClr>
              </a:gs>
              <a:gs pos="53000">
                <a:schemeClr val="dk1">
                  <a:tint val="37000"/>
                  <a:satMod val="300000"/>
                </a:schemeClr>
              </a:gs>
              <a:gs pos="100000">
                <a:schemeClr val="dk1">
                  <a:tint val="15000"/>
                  <a:satMod val="350000"/>
                </a:schemeClr>
              </a:gs>
            </a:gsLst>
          </a:gra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141" tIns="36141" rIns="36141" bIns="36141" rtlCol="0" anchor="ctr">
            <a:normAutofit/>
          </a:bodyPr>
          <a:lstStyle/>
          <a:p>
            <a:pPr algn="ctr" defTabSz="917966">
              <a:defRPr/>
            </a:pPr>
            <a:r>
              <a:rPr lang="de-DE" sz="1807" b="1" dirty="0">
                <a:solidFill>
                  <a:srgbClr val="000000"/>
                </a:solidFill>
                <a:latin typeface="Arial"/>
              </a:rPr>
              <a:t>Freiräume</a:t>
            </a:r>
            <a:r>
              <a:rPr lang="de-DE" sz="1807" dirty="0">
                <a:solidFill>
                  <a:srgbClr val="000000"/>
                </a:solidFill>
                <a:latin typeface="Arial"/>
              </a:rPr>
              <a:t> für persönliche Beratung und komplexer Anliegen</a:t>
            </a:r>
          </a:p>
        </p:txBody>
      </p:sp>
      <p:sp>
        <p:nvSpPr>
          <p:cNvPr id="12" name="Rechteck: abgerundete Ecken 11">
            <a:extLst>
              <a:ext uri="{FF2B5EF4-FFF2-40B4-BE49-F238E27FC236}">
                <a16:creationId xmlns:a16="http://schemas.microsoft.com/office/drawing/2014/main" id="{DBB87279-86DC-4F7B-86F3-D9223C6C3A92}"/>
              </a:ext>
            </a:extLst>
          </p:cNvPr>
          <p:cNvSpPr/>
          <p:nvPr/>
        </p:nvSpPr>
        <p:spPr>
          <a:xfrm>
            <a:off x="851726" y="4406385"/>
            <a:ext cx="2271271" cy="1311408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lIns="36141" tIns="36141" rIns="36141" bIns="36141" rtlCol="0" anchor="ctr">
            <a:normAutofit fontScale="92500"/>
          </a:bodyPr>
          <a:lstStyle/>
          <a:p>
            <a:pPr algn="ctr" defTabSz="917966">
              <a:defRPr/>
            </a:pPr>
            <a:r>
              <a:rPr lang="de-DE" sz="1807" b="1" dirty="0">
                <a:solidFill>
                  <a:srgbClr val="000000"/>
                </a:solidFill>
                <a:latin typeface="Arial"/>
              </a:rPr>
              <a:t>Moderner</a:t>
            </a:r>
            <a:r>
              <a:rPr lang="de-DE" sz="1807" dirty="0">
                <a:solidFill>
                  <a:srgbClr val="000000"/>
                </a:solidFill>
                <a:latin typeface="Arial"/>
              </a:rPr>
              <a:t> und </a:t>
            </a:r>
            <a:r>
              <a:rPr lang="de-DE" sz="1807" b="1" dirty="0">
                <a:solidFill>
                  <a:srgbClr val="000000"/>
                </a:solidFill>
                <a:latin typeface="Arial"/>
              </a:rPr>
              <a:t>zeitgemäßer</a:t>
            </a:r>
            <a:r>
              <a:rPr lang="de-DE" sz="1807" dirty="0">
                <a:solidFill>
                  <a:srgbClr val="000000"/>
                </a:solidFill>
                <a:latin typeface="Arial"/>
              </a:rPr>
              <a:t> Dienstleister i.S. einer BA der Zukunft</a:t>
            </a:r>
          </a:p>
        </p:txBody>
      </p:sp>
      <p:sp>
        <p:nvSpPr>
          <p:cNvPr id="13" name="Rechteck: abgerundete Ecken 12">
            <a:extLst>
              <a:ext uri="{FF2B5EF4-FFF2-40B4-BE49-F238E27FC236}">
                <a16:creationId xmlns:a16="http://schemas.microsoft.com/office/drawing/2014/main" id="{1D3C02FA-E38F-40C1-92B0-7B7BD012C07D}"/>
              </a:ext>
            </a:extLst>
          </p:cNvPr>
          <p:cNvSpPr/>
          <p:nvPr/>
        </p:nvSpPr>
        <p:spPr>
          <a:xfrm>
            <a:off x="9217553" y="1965663"/>
            <a:ext cx="2271271" cy="131140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lIns="36141" tIns="36141" rIns="36141" bIns="36141" rtlCol="0" anchor="ctr">
            <a:normAutofit/>
          </a:bodyPr>
          <a:lstStyle/>
          <a:p>
            <a:pPr algn="ctr" defTabSz="917966">
              <a:defRPr/>
            </a:pPr>
            <a:r>
              <a:rPr lang="de-DE" sz="1807" b="1" dirty="0">
                <a:solidFill>
                  <a:srgbClr val="000000"/>
                </a:solidFill>
                <a:latin typeface="Arial"/>
              </a:rPr>
              <a:t>Resilienz</a:t>
            </a:r>
            <a:r>
              <a:rPr lang="de-DE" sz="1807" dirty="0">
                <a:solidFill>
                  <a:srgbClr val="000000"/>
                </a:solidFill>
                <a:latin typeface="Arial"/>
              </a:rPr>
              <a:t> der Organisation (ortsunabhängig und flexibel)</a:t>
            </a:r>
          </a:p>
        </p:txBody>
      </p:sp>
      <p:sp>
        <p:nvSpPr>
          <p:cNvPr id="14" name="Rechteck: abgerundete Ecken 13">
            <a:extLst>
              <a:ext uri="{FF2B5EF4-FFF2-40B4-BE49-F238E27FC236}">
                <a16:creationId xmlns:a16="http://schemas.microsoft.com/office/drawing/2014/main" id="{412B126F-9E3E-4CB8-B1FE-214298ED5112}"/>
              </a:ext>
            </a:extLst>
          </p:cNvPr>
          <p:cNvSpPr/>
          <p:nvPr/>
        </p:nvSpPr>
        <p:spPr>
          <a:xfrm>
            <a:off x="9217554" y="4404711"/>
            <a:ext cx="2271271" cy="1311408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36141" tIns="36141" rIns="36141" bIns="36141" rtlCol="0" anchor="ctr">
            <a:normAutofit/>
          </a:bodyPr>
          <a:lstStyle/>
          <a:p>
            <a:pPr algn="ctr" defTabSz="917966">
              <a:defRPr/>
            </a:pPr>
            <a:r>
              <a:rPr lang="de-DE" sz="1807" b="1" dirty="0">
                <a:solidFill>
                  <a:srgbClr val="000000"/>
                </a:solidFill>
                <a:latin typeface="Arial"/>
              </a:rPr>
              <a:t>Sichere Kommunikation </a:t>
            </a:r>
            <a:r>
              <a:rPr lang="de-DE" sz="1807" dirty="0">
                <a:solidFill>
                  <a:srgbClr val="000000"/>
                </a:solidFill>
                <a:latin typeface="Arial"/>
              </a:rPr>
              <a:t>als Alternative zur E-Mail</a:t>
            </a:r>
          </a:p>
        </p:txBody>
      </p:sp>
      <p:sp>
        <p:nvSpPr>
          <p:cNvPr id="15" name="Rechteck: abgerundete Ecken 14">
            <a:extLst>
              <a:ext uri="{FF2B5EF4-FFF2-40B4-BE49-F238E27FC236}">
                <a16:creationId xmlns:a16="http://schemas.microsoft.com/office/drawing/2014/main" id="{49BCE93D-B89A-4CDA-B77C-B8D86DD3C760}"/>
              </a:ext>
            </a:extLst>
          </p:cNvPr>
          <p:cNvSpPr/>
          <p:nvPr/>
        </p:nvSpPr>
        <p:spPr>
          <a:xfrm>
            <a:off x="4764279" y="5115101"/>
            <a:ext cx="2711066" cy="131140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36141" tIns="36141" rIns="36141" bIns="36141" rtlCol="0" anchor="ctr">
            <a:normAutofit fontScale="85000" lnSpcReduction="10000"/>
          </a:bodyPr>
          <a:lstStyle/>
          <a:p>
            <a:pPr algn="ctr" defTabSz="917966">
              <a:lnSpc>
                <a:spcPct val="120000"/>
              </a:lnSpc>
              <a:defRPr/>
            </a:pPr>
            <a:r>
              <a:rPr lang="de-DE" sz="1807" b="1" dirty="0">
                <a:solidFill>
                  <a:srgbClr val="000000"/>
                </a:solidFill>
                <a:latin typeface="Arial"/>
              </a:rPr>
              <a:t>Weitere Automatisierungen </a:t>
            </a:r>
            <a:r>
              <a:rPr lang="de-DE" sz="1807" dirty="0">
                <a:solidFill>
                  <a:srgbClr val="000000"/>
                </a:solidFill>
                <a:latin typeface="Arial"/>
              </a:rPr>
              <a:t>(qualitätsgesicherte</a:t>
            </a:r>
            <a:br>
              <a:rPr lang="de-DE" sz="1807" dirty="0">
                <a:solidFill>
                  <a:srgbClr val="000000"/>
                </a:solidFill>
                <a:latin typeface="Arial"/>
              </a:rPr>
            </a:br>
            <a:r>
              <a:rPr lang="de-DE" sz="1807" dirty="0">
                <a:solidFill>
                  <a:srgbClr val="000000"/>
                </a:solidFill>
                <a:latin typeface="Arial"/>
              </a:rPr>
              <a:t> und verarbeitungsfähige Online-Daten)</a:t>
            </a:r>
          </a:p>
        </p:txBody>
      </p:sp>
      <p:cxnSp>
        <p:nvCxnSpPr>
          <p:cNvPr id="17" name="Gerade Verbindung mit Pfeil 16">
            <a:extLst>
              <a:ext uri="{FF2B5EF4-FFF2-40B4-BE49-F238E27FC236}">
                <a16:creationId xmlns:a16="http://schemas.microsoft.com/office/drawing/2014/main" id="{6E48036C-75A5-43A5-827E-5AE99E8C4BBE}"/>
              </a:ext>
            </a:extLst>
          </p:cNvPr>
          <p:cNvCxnSpPr>
            <a:cxnSpLocks/>
            <a:stCxn id="5" idx="2"/>
            <a:endCxn id="10" idx="3"/>
          </p:cNvCxnSpPr>
          <p:nvPr/>
        </p:nvCxnSpPr>
        <p:spPr>
          <a:xfrm flipH="1" flipV="1">
            <a:off x="3122997" y="2621368"/>
            <a:ext cx="1894526" cy="821126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Gerade Verbindung mit Pfeil 18">
            <a:extLst>
              <a:ext uri="{FF2B5EF4-FFF2-40B4-BE49-F238E27FC236}">
                <a16:creationId xmlns:a16="http://schemas.microsoft.com/office/drawing/2014/main" id="{3CF61342-557A-4CED-BBD6-6CC5A87FF36E}"/>
              </a:ext>
            </a:extLst>
          </p:cNvPr>
          <p:cNvCxnSpPr>
            <a:cxnSpLocks/>
            <a:stCxn id="5" idx="3"/>
            <a:endCxn id="12" idx="3"/>
          </p:cNvCxnSpPr>
          <p:nvPr/>
        </p:nvCxnSpPr>
        <p:spPr>
          <a:xfrm flipH="1">
            <a:off x="3122996" y="4221930"/>
            <a:ext cx="2217380" cy="840159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Gerade Verbindung mit Pfeil 21">
            <a:extLst>
              <a:ext uri="{FF2B5EF4-FFF2-40B4-BE49-F238E27FC236}">
                <a16:creationId xmlns:a16="http://schemas.microsoft.com/office/drawing/2014/main" id="{F3A31517-6F26-4D58-AB3B-9478F0B596BB}"/>
              </a:ext>
            </a:extLst>
          </p:cNvPr>
          <p:cNvCxnSpPr>
            <a:cxnSpLocks/>
            <a:stCxn id="5" idx="4"/>
            <a:endCxn id="15" idx="0"/>
          </p:cNvCxnSpPr>
          <p:nvPr/>
        </p:nvCxnSpPr>
        <p:spPr>
          <a:xfrm>
            <a:off x="6119812" y="4544783"/>
            <a:ext cx="0" cy="570317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Gerade Verbindung mit Pfeil 24">
            <a:extLst>
              <a:ext uri="{FF2B5EF4-FFF2-40B4-BE49-F238E27FC236}">
                <a16:creationId xmlns:a16="http://schemas.microsoft.com/office/drawing/2014/main" id="{DE60A3D5-437B-4558-9F8D-F496A874EB59}"/>
              </a:ext>
            </a:extLst>
          </p:cNvPr>
          <p:cNvCxnSpPr>
            <a:cxnSpLocks/>
            <a:stCxn id="5" idx="5"/>
            <a:endCxn id="14" idx="1"/>
          </p:cNvCxnSpPr>
          <p:nvPr/>
        </p:nvCxnSpPr>
        <p:spPr>
          <a:xfrm>
            <a:off x="6899248" y="4221930"/>
            <a:ext cx="2318306" cy="838486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Gerade Verbindung mit Pfeil 27">
            <a:extLst>
              <a:ext uri="{FF2B5EF4-FFF2-40B4-BE49-F238E27FC236}">
                <a16:creationId xmlns:a16="http://schemas.microsoft.com/office/drawing/2014/main" id="{567B2606-816B-4F25-89AD-8674EE09653B}"/>
              </a:ext>
            </a:extLst>
          </p:cNvPr>
          <p:cNvCxnSpPr>
            <a:cxnSpLocks/>
            <a:stCxn id="5" idx="6"/>
            <a:endCxn id="13" idx="1"/>
          </p:cNvCxnSpPr>
          <p:nvPr/>
        </p:nvCxnSpPr>
        <p:spPr>
          <a:xfrm flipV="1">
            <a:off x="7222102" y="2621367"/>
            <a:ext cx="1995451" cy="821127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Freeform 49">
            <a:extLst>
              <a:ext uri="{FF2B5EF4-FFF2-40B4-BE49-F238E27FC236}">
                <a16:creationId xmlns:a16="http://schemas.microsoft.com/office/drawing/2014/main" id="{D3BF4176-6204-4B06-B443-A3C9F681FF0F}"/>
              </a:ext>
            </a:extLst>
          </p:cNvPr>
          <p:cNvSpPr>
            <a:spLocks noChangeAspect="1" noEditPoints="1"/>
          </p:cNvSpPr>
          <p:nvPr/>
        </p:nvSpPr>
        <p:spPr bwMode="auto">
          <a:xfrm>
            <a:off x="2930025" y="1833638"/>
            <a:ext cx="386748" cy="477583"/>
          </a:xfrm>
          <a:custGeom>
            <a:avLst/>
            <a:gdLst>
              <a:gd name="T0" fmla="*/ 962 w 2065"/>
              <a:gd name="T1" fmla="*/ 1093 h 2550"/>
              <a:gd name="T2" fmla="*/ 1007 w 2065"/>
              <a:gd name="T3" fmla="*/ 1052 h 2550"/>
              <a:gd name="T4" fmla="*/ 909 w 2065"/>
              <a:gd name="T5" fmla="*/ 1054 h 2550"/>
              <a:gd name="T6" fmla="*/ 712 w 2065"/>
              <a:gd name="T7" fmla="*/ 1914 h 2550"/>
              <a:gd name="T8" fmla="*/ 538 w 2065"/>
              <a:gd name="T9" fmla="*/ 663 h 2550"/>
              <a:gd name="T10" fmla="*/ 481 w 2065"/>
              <a:gd name="T11" fmla="*/ 540 h 2550"/>
              <a:gd name="T12" fmla="*/ 309 w 2065"/>
              <a:gd name="T13" fmla="*/ 424 h 2550"/>
              <a:gd name="T14" fmla="*/ 199 w 2065"/>
              <a:gd name="T15" fmla="*/ 486 h 2550"/>
              <a:gd name="T16" fmla="*/ 67 w 2065"/>
              <a:gd name="T17" fmla="*/ 2046 h 2550"/>
              <a:gd name="T18" fmla="*/ 723 w 2065"/>
              <a:gd name="T19" fmla="*/ 1971 h 2550"/>
              <a:gd name="T20" fmla="*/ 318 w 2065"/>
              <a:gd name="T21" fmla="*/ 998 h 2550"/>
              <a:gd name="T22" fmla="*/ 378 w 2065"/>
              <a:gd name="T23" fmla="*/ 1060 h 2550"/>
              <a:gd name="T24" fmla="*/ 245 w 2065"/>
              <a:gd name="T25" fmla="*/ 526 h 2550"/>
              <a:gd name="T26" fmla="*/ 296 w 2065"/>
              <a:gd name="T27" fmla="*/ 482 h 2550"/>
              <a:gd name="T28" fmla="*/ 454 w 2065"/>
              <a:gd name="T29" fmla="*/ 596 h 2550"/>
              <a:gd name="T30" fmla="*/ 493 w 2065"/>
              <a:gd name="T31" fmla="*/ 865 h 2550"/>
              <a:gd name="T32" fmla="*/ 364 w 2065"/>
              <a:gd name="T33" fmla="*/ 1022 h 2550"/>
              <a:gd name="T34" fmla="*/ 916 w 2065"/>
              <a:gd name="T35" fmla="*/ 856 h 2550"/>
              <a:gd name="T36" fmla="*/ 905 w 2065"/>
              <a:gd name="T37" fmla="*/ 938 h 2550"/>
              <a:gd name="T38" fmla="*/ 1632 w 2065"/>
              <a:gd name="T39" fmla="*/ 1369 h 2550"/>
              <a:gd name="T40" fmla="*/ 1780 w 2065"/>
              <a:gd name="T41" fmla="*/ 476 h 2550"/>
              <a:gd name="T42" fmla="*/ 1687 w 2065"/>
              <a:gd name="T43" fmla="*/ 436 h 2550"/>
              <a:gd name="T44" fmla="*/ 1508 w 2065"/>
              <a:gd name="T45" fmla="*/ 566 h 2550"/>
              <a:gd name="T46" fmla="*/ 1778 w 2065"/>
              <a:gd name="T47" fmla="*/ 1942 h 2550"/>
              <a:gd name="T48" fmla="*/ 1667 w 2065"/>
              <a:gd name="T49" fmla="*/ 392 h 2550"/>
              <a:gd name="T50" fmla="*/ 1747 w 2065"/>
              <a:gd name="T51" fmla="*/ 304 h 2550"/>
              <a:gd name="T52" fmla="*/ 1788 w 2065"/>
              <a:gd name="T53" fmla="*/ 238 h 2550"/>
              <a:gd name="T54" fmla="*/ 1753 w 2065"/>
              <a:gd name="T55" fmla="*/ 80 h 2550"/>
              <a:gd name="T56" fmla="*/ 1653 w 2065"/>
              <a:gd name="T57" fmla="*/ 13 h 2550"/>
              <a:gd name="T58" fmla="*/ 1481 w 2065"/>
              <a:gd name="T59" fmla="*/ 21 h 2550"/>
              <a:gd name="T60" fmla="*/ 1487 w 2065"/>
              <a:gd name="T61" fmla="*/ 89 h 2550"/>
              <a:gd name="T62" fmla="*/ 1457 w 2065"/>
              <a:gd name="T63" fmla="*/ 272 h 2550"/>
              <a:gd name="T64" fmla="*/ 1547 w 2065"/>
              <a:gd name="T65" fmla="*/ 392 h 2550"/>
              <a:gd name="T66" fmla="*/ 1491 w 2065"/>
              <a:gd name="T67" fmla="*/ 141 h 2550"/>
              <a:gd name="T68" fmla="*/ 1731 w 2065"/>
              <a:gd name="T69" fmla="*/ 216 h 2550"/>
              <a:gd name="T70" fmla="*/ 1694 w 2065"/>
              <a:gd name="T71" fmla="*/ 337 h 2550"/>
              <a:gd name="T72" fmla="*/ 1594 w 2065"/>
              <a:gd name="T73" fmla="*/ 377 h 2550"/>
              <a:gd name="T74" fmla="*/ 1498 w 2065"/>
              <a:gd name="T75" fmla="*/ 306 h 2550"/>
              <a:gd name="T76" fmla="*/ 1127 w 2065"/>
              <a:gd name="T77" fmla="*/ 1075 h 2550"/>
              <a:gd name="T78" fmla="*/ 1190 w 2065"/>
              <a:gd name="T79" fmla="*/ 1030 h 2550"/>
              <a:gd name="T80" fmla="*/ 1181 w 2065"/>
              <a:gd name="T81" fmla="*/ 997 h 2550"/>
              <a:gd name="T82" fmla="*/ 1214 w 2065"/>
              <a:gd name="T83" fmla="*/ 994 h 2550"/>
              <a:gd name="T84" fmla="*/ 1210 w 2065"/>
              <a:gd name="T85" fmla="*/ 1028 h 2550"/>
              <a:gd name="T86" fmla="*/ 269 w 2065"/>
              <a:gd name="T87" fmla="*/ 379 h 2550"/>
              <a:gd name="T88" fmla="*/ 366 w 2065"/>
              <a:gd name="T89" fmla="*/ 412 h 2550"/>
              <a:gd name="T90" fmla="*/ 478 w 2065"/>
              <a:gd name="T91" fmla="*/ 368 h 2550"/>
              <a:gd name="T92" fmla="*/ 518 w 2065"/>
              <a:gd name="T93" fmla="*/ 227 h 2550"/>
              <a:gd name="T94" fmla="*/ 518 w 2065"/>
              <a:gd name="T95" fmla="*/ 107 h 2550"/>
              <a:gd name="T96" fmla="*/ 404 w 2065"/>
              <a:gd name="T97" fmla="*/ 16 h 2550"/>
              <a:gd name="T98" fmla="*/ 254 w 2065"/>
              <a:gd name="T99" fmla="*/ 27 h 2550"/>
              <a:gd name="T100" fmla="*/ 162 w 2065"/>
              <a:gd name="T101" fmla="*/ 115 h 2550"/>
              <a:gd name="T102" fmla="*/ 137 w 2065"/>
              <a:gd name="T103" fmla="*/ 234 h 2550"/>
              <a:gd name="T104" fmla="*/ 198 w 2065"/>
              <a:gd name="T105" fmla="*/ 343 h 2550"/>
              <a:gd name="T106" fmla="*/ 399 w 2065"/>
              <a:gd name="T107" fmla="*/ 152 h 2550"/>
              <a:gd name="T108" fmla="*/ 483 w 2065"/>
              <a:gd name="T109" fmla="*/ 183 h 2550"/>
              <a:gd name="T110" fmla="*/ 476 w 2065"/>
              <a:gd name="T111" fmla="*/ 319 h 2550"/>
              <a:gd name="T112" fmla="*/ 389 w 2065"/>
              <a:gd name="T113" fmla="*/ 383 h 2550"/>
              <a:gd name="T114" fmla="*/ 336 w 2065"/>
              <a:gd name="T115" fmla="*/ 355 h 2550"/>
              <a:gd name="T116" fmla="*/ 305 w 2065"/>
              <a:gd name="T117" fmla="*/ 278 h 2550"/>
              <a:gd name="T118" fmla="*/ 370 w 2065"/>
              <a:gd name="T119" fmla="*/ 174 h 25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2065" h="2550">
                <a:moveTo>
                  <a:pt x="909" y="1054"/>
                </a:moveTo>
                <a:lnTo>
                  <a:pt x="809" y="1013"/>
                </a:lnTo>
                <a:lnTo>
                  <a:pt x="809" y="1043"/>
                </a:lnTo>
                <a:lnTo>
                  <a:pt x="809" y="1043"/>
                </a:lnTo>
                <a:lnTo>
                  <a:pt x="918" y="1086"/>
                </a:lnTo>
                <a:lnTo>
                  <a:pt x="918" y="1086"/>
                </a:lnTo>
                <a:lnTo>
                  <a:pt x="929" y="1089"/>
                </a:lnTo>
                <a:lnTo>
                  <a:pt x="940" y="1092"/>
                </a:lnTo>
                <a:lnTo>
                  <a:pt x="952" y="1093"/>
                </a:lnTo>
                <a:lnTo>
                  <a:pt x="962" y="1093"/>
                </a:lnTo>
                <a:lnTo>
                  <a:pt x="973" y="1093"/>
                </a:lnTo>
                <a:lnTo>
                  <a:pt x="984" y="1091"/>
                </a:lnTo>
                <a:lnTo>
                  <a:pt x="994" y="1087"/>
                </a:lnTo>
                <a:lnTo>
                  <a:pt x="1004" y="1084"/>
                </a:lnTo>
                <a:lnTo>
                  <a:pt x="1004" y="1084"/>
                </a:lnTo>
                <a:lnTo>
                  <a:pt x="1036" y="1073"/>
                </a:lnTo>
                <a:lnTo>
                  <a:pt x="1062" y="1063"/>
                </a:lnTo>
                <a:lnTo>
                  <a:pt x="1100" y="1050"/>
                </a:lnTo>
                <a:lnTo>
                  <a:pt x="1100" y="1018"/>
                </a:lnTo>
                <a:lnTo>
                  <a:pt x="1007" y="1052"/>
                </a:lnTo>
                <a:lnTo>
                  <a:pt x="1007" y="1052"/>
                </a:lnTo>
                <a:lnTo>
                  <a:pt x="992" y="1058"/>
                </a:lnTo>
                <a:lnTo>
                  <a:pt x="980" y="1061"/>
                </a:lnTo>
                <a:lnTo>
                  <a:pt x="968" y="1064"/>
                </a:lnTo>
                <a:lnTo>
                  <a:pt x="957" y="1064"/>
                </a:lnTo>
                <a:lnTo>
                  <a:pt x="946" y="1064"/>
                </a:lnTo>
                <a:lnTo>
                  <a:pt x="935" y="1061"/>
                </a:lnTo>
                <a:lnTo>
                  <a:pt x="922" y="1058"/>
                </a:lnTo>
                <a:lnTo>
                  <a:pt x="909" y="1054"/>
                </a:lnTo>
                <a:lnTo>
                  <a:pt x="909" y="1054"/>
                </a:lnTo>
                <a:close/>
                <a:moveTo>
                  <a:pt x="685" y="1465"/>
                </a:moveTo>
                <a:lnTo>
                  <a:pt x="746" y="1465"/>
                </a:lnTo>
                <a:lnTo>
                  <a:pt x="746" y="1782"/>
                </a:lnTo>
                <a:lnTo>
                  <a:pt x="782" y="1971"/>
                </a:lnTo>
                <a:lnTo>
                  <a:pt x="803" y="1971"/>
                </a:lnTo>
                <a:lnTo>
                  <a:pt x="803" y="1408"/>
                </a:lnTo>
                <a:lnTo>
                  <a:pt x="674" y="1408"/>
                </a:lnTo>
                <a:lnTo>
                  <a:pt x="685" y="1465"/>
                </a:lnTo>
                <a:close/>
                <a:moveTo>
                  <a:pt x="723" y="1971"/>
                </a:moveTo>
                <a:lnTo>
                  <a:pt x="712" y="1914"/>
                </a:lnTo>
                <a:lnTo>
                  <a:pt x="712" y="1914"/>
                </a:lnTo>
                <a:lnTo>
                  <a:pt x="565" y="1147"/>
                </a:lnTo>
                <a:lnTo>
                  <a:pt x="561" y="1065"/>
                </a:lnTo>
                <a:lnTo>
                  <a:pt x="781" y="1065"/>
                </a:lnTo>
                <a:lnTo>
                  <a:pt x="781" y="856"/>
                </a:lnTo>
                <a:lnTo>
                  <a:pt x="550" y="856"/>
                </a:lnTo>
                <a:lnTo>
                  <a:pt x="544" y="743"/>
                </a:lnTo>
                <a:lnTo>
                  <a:pt x="544" y="743"/>
                </a:lnTo>
                <a:lnTo>
                  <a:pt x="541" y="700"/>
                </a:lnTo>
                <a:lnTo>
                  <a:pt x="538" y="663"/>
                </a:lnTo>
                <a:lnTo>
                  <a:pt x="534" y="646"/>
                </a:lnTo>
                <a:lnTo>
                  <a:pt x="531" y="632"/>
                </a:lnTo>
                <a:lnTo>
                  <a:pt x="527" y="617"/>
                </a:lnTo>
                <a:lnTo>
                  <a:pt x="523" y="604"/>
                </a:lnTo>
                <a:lnTo>
                  <a:pt x="518" y="591"/>
                </a:lnTo>
                <a:lnTo>
                  <a:pt x="512" y="580"/>
                </a:lnTo>
                <a:lnTo>
                  <a:pt x="506" y="569"/>
                </a:lnTo>
                <a:lnTo>
                  <a:pt x="498" y="559"/>
                </a:lnTo>
                <a:lnTo>
                  <a:pt x="490" y="549"/>
                </a:lnTo>
                <a:lnTo>
                  <a:pt x="481" y="540"/>
                </a:lnTo>
                <a:lnTo>
                  <a:pt x="471" y="531"/>
                </a:lnTo>
                <a:lnTo>
                  <a:pt x="460" y="522"/>
                </a:lnTo>
                <a:lnTo>
                  <a:pt x="361" y="450"/>
                </a:lnTo>
                <a:lnTo>
                  <a:pt x="361" y="450"/>
                </a:lnTo>
                <a:lnTo>
                  <a:pt x="352" y="443"/>
                </a:lnTo>
                <a:lnTo>
                  <a:pt x="343" y="437"/>
                </a:lnTo>
                <a:lnTo>
                  <a:pt x="335" y="433"/>
                </a:lnTo>
                <a:lnTo>
                  <a:pt x="326" y="429"/>
                </a:lnTo>
                <a:lnTo>
                  <a:pt x="317" y="426"/>
                </a:lnTo>
                <a:lnTo>
                  <a:pt x="309" y="424"/>
                </a:lnTo>
                <a:lnTo>
                  <a:pt x="301" y="423"/>
                </a:lnTo>
                <a:lnTo>
                  <a:pt x="294" y="423"/>
                </a:lnTo>
                <a:lnTo>
                  <a:pt x="278" y="423"/>
                </a:lnTo>
                <a:lnTo>
                  <a:pt x="263" y="426"/>
                </a:lnTo>
                <a:lnTo>
                  <a:pt x="250" y="432"/>
                </a:lnTo>
                <a:lnTo>
                  <a:pt x="237" y="440"/>
                </a:lnTo>
                <a:lnTo>
                  <a:pt x="226" y="449"/>
                </a:lnTo>
                <a:lnTo>
                  <a:pt x="216" y="460"/>
                </a:lnTo>
                <a:lnTo>
                  <a:pt x="207" y="472"/>
                </a:lnTo>
                <a:lnTo>
                  <a:pt x="199" y="486"/>
                </a:lnTo>
                <a:lnTo>
                  <a:pt x="193" y="500"/>
                </a:lnTo>
                <a:lnTo>
                  <a:pt x="189" y="515"/>
                </a:lnTo>
                <a:lnTo>
                  <a:pt x="187" y="531"/>
                </a:lnTo>
                <a:lnTo>
                  <a:pt x="186" y="546"/>
                </a:lnTo>
                <a:lnTo>
                  <a:pt x="191" y="1145"/>
                </a:lnTo>
                <a:lnTo>
                  <a:pt x="155" y="1408"/>
                </a:lnTo>
                <a:lnTo>
                  <a:pt x="0" y="1408"/>
                </a:lnTo>
                <a:lnTo>
                  <a:pt x="0" y="1971"/>
                </a:lnTo>
                <a:lnTo>
                  <a:pt x="78" y="1971"/>
                </a:lnTo>
                <a:lnTo>
                  <a:pt x="67" y="2046"/>
                </a:lnTo>
                <a:lnTo>
                  <a:pt x="235" y="2046"/>
                </a:lnTo>
                <a:lnTo>
                  <a:pt x="251" y="2550"/>
                </a:lnTo>
                <a:lnTo>
                  <a:pt x="309" y="2550"/>
                </a:lnTo>
                <a:lnTo>
                  <a:pt x="291" y="2046"/>
                </a:lnTo>
                <a:lnTo>
                  <a:pt x="468" y="2046"/>
                </a:lnTo>
                <a:lnTo>
                  <a:pt x="408" y="2550"/>
                </a:lnTo>
                <a:lnTo>
                  <a:pt x="467" y="2550"/>
                </a:lnTo>
                <a:lnTo>
                  <a:pt x="526" y="2046"/>
                </a:lnTo>
                <a:lnTo>
                  <a:pt x="737" y="2046"/>
                </a:lnTo>
                <a:lnTo>
                  <a:pt x="723" y="1971"/>
                </a:lnTo>
                <a:lnTo>
                  <a:pt x="723" y="1971"/>
                </a:lnTo>
                <a:close/>
                <a:moveTo>
                  <a:pt x="85" y="1914"/>
                </a:moveTo>
                <a:lnTo>
                  <a:pt x="57" y="1914"/>
                </a:lnTo>
                <a:lnTo>
                  <a:pt x="57" y="1465"/>
                </a:lnTo>
                <a:lnTo>
                  <a:pt x="147" y="1465"/>
                </a:lnTo>
                <a:lnTo>
                  <a:pt x="85" y="1914"/>
                </a:lnTo>
                <a:close/>
                <a:moveTo>
                  <a:pt x="314" y="978"/>
                </a:moveTo>
                <a:lnTo>
                  <a:pt x="314" y="978"/>
                </a:lnTo>
                <a:lnTo>
                  <a:pt x="316" y="988"/>
                </a:lnTo>
                <a:lnTo>
                  <a:pt x="318" y="998"/>
                </a:lnTo>
                <a:lnTo>
                  <a:pt x="322" y="1009"/>
                </a:lnTo>
                <a:lnTo>
                  <a:pt x="325" y="1016"/>
                </a:lnTo>
                <a:lnTo>
                  <a:pt x="330" y="1024"/>
                </a:lnTo>
                <a:lnTo>
                  <a:pt x="335" y="1032"/>
                </a:lnTo>
                <a:lnTo>
                  <a:pt x="341" y="1038"/>
                </a:lnTo>
                <a:lnTo>
                  <a:pt x="346" y="1043"/>
                </a:lnTo>
                <a:lnTo>
                  <a:pt x="354" y="1049"/>
                </a:lnTo>
                <a:lnTo>
                  <a:pt x="361" y="1054"/>
                </a:lnTo>
                <a:lnTo>
                  <a:pt x="369" y="1057"/>
                </a:lnTo>
                <a:lnTo>
                  <a:pt x="378" y="1060"/>
                </a:lnTo>
                <a:lnTo>
                  <a:pt x="387" y="1063"/>
                </a:lnTo>
                <a:lnTo>
                  <a:pt x="396" y="1064"/>
                </a:lnTo>
                <a:lnTo>
                  <a:pt x="416" y="1065"/>
                </a:lnTo>
                <a:lnTo>
                  <a:pt x="504" y="1065"/>
                </a:lnTo>
                <a:lnTo>
                  <a:pt x="507" y="1133"/>
                </a:lnTo>
                <a:lnTo>
                  <a:pt x="249" y="1133"/>
                </a:lnTo>
                <a:lnTo>
                  <a:pt x="243" y="546"/>
                </a:lnTo>
                <a:lnTo>
                  <a:pt x="243" y="546"/>
                </a:lnTo>
                <a:lnTo>
                  <a:pt x="243" y="536"/>
                </a:lnTo>
                <a:lnTo>
                  <a:pt x="245" y="526"/>
                </a:lnTo>
                <a:lnTo>
                  <a:pt x="246" y="517"/>
                </a:lnTo>
                <a:lnTo>
                  <a:pt x="250" y="509"/>
                </a:lnTo>
                <a:lnTo>
                  <a:pt x="253" y="503"/>
                </a:lnTo>
                <a:lnTo>
                  <a:pt x="258" y="497"/>
                </a:lnTo>
                <a:lnTo>
                  <a:pt x="263" y="491"/>
                </a:lnTo>
                <a:lnTo>
                  <a:pt x="269" y="487"/>
                </a:lnTo>
                <a:lnTo>
                  <a:pt x="274" y="485"/>
                </a:lnTo>
                <a:lnTo>
                  <a:pt x="281" y="482"/>
                </a:lnTo>
                <a:lnTo>
                  <a:pt x="289" y="481"/>
                </a:lnTo>
                <a:lnTo>
                  <a:pt x="296" y="482"/>
                </a:lnTo>
                <a:lnTo>
                  <a:pt x="304" y="483"/>
                </a:lnTo>
                <a:lnTo>
                  <a:pt x="312" y="487"/>
                </a:lnTo>
                <a:lnTo>
                  <a:pt x="321" y="490"/>
                </a:lnTo>
                <a:lnTo>
                  <a:pt x="328" y="496"/>
                </a:lnTo>
                <a:lnTo>
                  <a:pt x="426" y="568"/>
                </a:lnTo>
                <a:lnTo>
                  <a:pt x="426" y="568"/>
                </a:lnTo>
                <a:lnTo>
                  <a:pt x="434" y="575"/>
                </a:lnTo>
                <a:lnTo>
                  <a:pt x="442" y="581"/>
                </a:lnTo>
                <a:lnTo>
                  <a:pt x="449" y="588"/>
                </a:lnTo>
                <a:lnTo>
                  <a:pt x="454" y="596"/>
                </a:lnTo>
                <a:lnTo>
                  <a:pt x="460" y="604"/>
                </a:lnTo>
                <a:lnTo>
                  <a:pt x="465" y="613"/>
                </a:lnTo>
                <a:lnTo>
                  <a:pt x="469" y="622"/>
                </a:lnTo>
                <a:lnTo>
                  <a:pt x="472" y="632"/>
                </a:lnTo>
                <a:lnTo>
                  <a:pt x="478" y="654"/>
                </a:lnTo>
                <a:lnTo>
                  <a:pt x="481" y="680"/>
                </a:lnTo>
                <a:lnTo>
                  <a:pt x="485" y="711"/>
                </a:lnTo>
                <a:lnTo>
                  <a:pt x="487" y="745"/>
                </a:lnTo>
                <a:lnTo>
                  <a:pt x="493" y="865"/>
                </a:lnTo>
                <a:lnTo>
                  <a:pt x="493" y="865"/>
                </a:lnTo>
                <a:lnTo>
                  <a:pt x="508" y="878"/>
                </a:lnTo>
                <a:lnTo>
                  <a:pt x="514" y="885"/>
                </a:lnTo>
                <a:lnTo>
                  <a:pt x="751" y="885"/>
                </a:lnTo>
                <a:lnTo>
                  <a:pt x="751" y="1037"/>
                </a:lnTo>
                <a:lnTo>
                  <a:pt x="416" y="1037"/>
                </a:lnTo>
                <a:lnTo>
                  <a:pt x="416" y="1037"/>
                </a:lnTo>
                <a:lnTo>
                  <a:pt x="400" y="1036"/>
                </a:lnTo>
                <a:lnTo>
                  <a:pt x="387" y="1032"/>
                </a:lnTo>
                <a:lnTo>
                  <a:pt x="375" y="1028"/>
                </a:lnTo>
                <a:lnTo>
                  <a:pt x="364" y="1022"/>
                </a:lnTo>
                <a:lnTo>
                  <a:pt x="360" y="1018"/>
                </a:lnTo>
                <a:lnTo>
                  <a:pt x="357" y="1013"/>
                </a:lnTo>
                <a:lnTo>
                  <a:pt x="353" y="1007"/>
                </a:lnTo>
                <a:lnTo>
                  <a:pt x="350" y="1002"/>
                </a:lnTo>
                <a:lnTo>
                  <a:pt x="345" y="989"/>
                </a:lnTo>
                <a:lnTo>
                  <a:pt x="343" y="975"/>
                </a:lnTo>
                <a:lnTo>
                  <a:pt x="313" y="720"/>
                </a:lnTo>
                <a:lnTo>
                  <a:pt x="283" y="723"/>
                </a:lnTo>
                <a:lnTo>
                  <a:pt x="314" y="978"/>
                </a:lnTo>
                <a:close/>
                <a:moveTo>
                  <a:pt x="916" y="856"/>
                </a:moveTo>
                <a:lnTo>
                  <a:pt x="809" y="856"/>
                </a:lnTo>
                <a:lnTo>
                  <a:pt x="809" y="885"/>
                </a:lnTo>
                <a:lnTo>
                  <a:pt x="887" y="885"/>
                </a:lnTo>
                <a:lnTo>
                  <a:pt x="844" y="938"/>
                </a:lnTo>
                <a:lnTo>
                  <a:pt x="902" y="969"/>
                </a:lnTo>
                <a:lnTo>
                  <a:pt x="974" y="946"/>
                </a:lnTo>
                <a:lnTo>
                  <a:pt x="1013" y="982"/>
                </a:lnTo>
                <a:lnTo>
                  <a:pt x="1033" y="960"/>
                </a:lnTo>
                <a:lnTo>
                  <a:pt x="981" y="914"/>
                </a:lnTo>
                <a:lnTo>
                  <a:pt x="905" y="938"/>
                </a:lnTo>
                <a:lnTo>
                  <a:pt x="887" y="929"/>
                </a:lnTo>
                <a:lnTo>
                  <a:pt x="926" y="884"/>
                </a:lnTo>
                <a:lnTo>
                  <a:pt x="997" y="870"/>
                </a:lnTo>
                <a:lnTo>
                  <a:pt x="1100" y="888"/>
                </a:lnTo>
                <a:lnTo>
                  <a:pt x="1100" y="859"/>
                </a:lnTo>
                <a:lnTo>
                  <a:pt x="997" y="841"/>
                </a:lnTo>
                <a:lnTo>
                  <a:pt x="916" y="856"/>
                </a:lnTo>
                <a:close/>
                <a:moveTo>
                  <a:pt x="1783" y="1436"/>
                </a:moveTo>
                <a:lnTo>
                  <a:pt x="1783" y="1369"/>
                </a:lnTo>
                <a:lnTo>
                  <a:pt x="1632" y="1369"/>
                </a:lnTo>
                <a:lnTo>
                  <a:pt x="1632" y="1447"/>
                </a:lnTo>
                <a:lnTo>
                  <a:pt x="1603" y="1447"/>
                </a:lnTo>
                <a:lnTo>
                  <a:pt x="1603" y="1341"/>
                </a:lnTo>
                <a:lnTo>
                  <a:pt x="1784" y="1341"/>
                </a:lnTo>
                <a:lnTo>
                  <a:pt x="1791" y="523"/>
                </a:lnTo>
                <a:lnTo>
                  <a:pt x="1791" y="523"/>
                </a:lnTo>
                <a:lnTo>
                  <a:pt x="1789" y="510"/>
                </a:lnTo>
                <a:lnTo>
                  <a:pt x="1788" y="498"/>
                </a:lnTo>
                <a:lnTo>
                  <a:pt x="1785" y="486"/>
                </a:lnTo>
                <a:lnTo>
                  <a:pt x="1780" y="476"/>
                </a:lnTo>
                <a:lnTo>
                  <a:pt x="1776" y="465"/>
                </a:lnTo>
                <a:lnTo>
                  <a:pt x="1769" y="456"/>
                </a:lnTo>
                <a:lnTo>
                  <a:pt x="1762" y="449"/>
                </a:lnTo>
                <a:lnTo>
                  <a:pt x="1753" y="442"/>
                </a:lnTo>
                <a:lnTo>
                  <a:pt x="1744" y="437"/>
                </a:lnTo>
                <a:lnTo>
                  <a:pt x="1734" y="434"/>
                </a:lnTo>
                <a:lnTo>
                  <a:pt x="1723" y="432"/>
                </a:lnTo>
                <a:lnTo>
                  <a:pt x="1712" y="432"/>
                </a:lnTo>
                <a:lnTo>
                  <a:pt x="1699" y="433"/>
                </a:lnTo>
                <a:lnTo>
                  <a:pt x="1687" y="436"/>
                </a:lnTo>
                <a:lnTo>
                  <a:pt x="1674" y="442"/>
                </a:lnTo>
                <a:lnTo>
                  <a:pt x="1660" y="450"/>
                </a:lnTo>
                <a:lnTo>
                  <a:pt x="1560" y="512"/>
                </a:lnTo>
                <a:lnTo>
                  <a:pt x="1560" y="512"/>
                </a:lnTo>
                <a:lnTo>
                  <a:pt x="1549" y="519"/>
                </a:lnTo>
                <a:lnTo>
                  <a:pt x="1539" y="527"/>
                </a:lnTo>
                <a:lnTo>
                  <a:pt x="1530" y="536"/>
                </a:lnTo>
                <a:lnTo>
                  <a:pt x="1522" y="546"/>
                </a:lnTo>
                <a:lnTo>
                  <a:pt x="1515" y="555"/>
                </a:lnTo>
                <a:lnTo>
                  <a:pt x="1508" y="566"/>
                </a:lnTo>
                <a:lnTo>
                  <a:pt x="1503" y="576"/>
                </a:lnTo>
                <a:lnTo>
                  <a:pt x="1499" y="586"/>
                </a:lnTo>
                <a:lnTo>
                  <a:pt x="1493" y="607"/>
                </a:lnTo>
                <a:lnTo>
                  <a:pt x="1488" y="627"/>
                </a:lnTo>
                <a:lnTo>
                  <a:pt x="1486" y="646"/>
                </a:lnTo>
                <a:lnTo>
                  <a:pt x="1485" y="664"/>
                </a:lnTo>
                <a:lnTo>
                  <a:pt x="1454" y="1432"/>
                </a:lnTo>
                <a:lnTo>
                  <a:pt x="1529" y="2550"/>
                </a:lnTo>
                <a:lnTo>
                  <a:pt x="1773" y="2550"/>
                </a:lnTo>
                <a:lnTo>
                  <a:pt x="1778" y="1942"/>
                </a:lnTo>
                <a:lnTo>
                  <a:pt x="2065" y="1942"/>
                </a:lnTo>
                <a:lnTo>
                  <a:pt x="2065" y="1436"/>
                </a:lnTo>
                <a:lnTo>
                  <a:pt x="1783" y="1436"/>
                </a:lnTo>
                <a:close/>
                <a:moveTo>
                  <a:pt x="1606" y="406"/>
                </a:moveTo>
                <a:lnTo>
                  <a:pt x="1606" y="406"/>
                </a:lnTo>
                <a:lnTo>
                  <a:pt x="1620" y="406"/>
                </a:lnTo>
                <a:lnTo>
                  <a:pt x="1632" y="404"/>
                </a:lnTo>
                <a:lnTo>
                  <a:pt x="1643" y="401"/>
                </a:lnTo>
                <a:lnTo>
                  <a:pt x="1656" y="397"/>
                </a:lnTo>
                <a:lnTo>
                  <a:pt x="1667" y="392"/>
                </a:lnTo>
                <a:lnTo>
                  <a:pt x="1677" y="387"/>
                </a:lnTo>
                <a:lnTo>
                  <a:pt x="1687" y="381"/>
                </a:lnTo>
                <a:lnTo>
                  <a:pt x="1697" y="373"/>
                </a:lnTo>
                <a:lnTo>
                  <a:pt x="1706" y="365"/>
                </a:lnTo>
                <a:lnTo>
                  <a:pt x="1715" y="356"/>
                </a:lnTo>
                <a:lnTo>
                  <a:pt x="1723" y="347"/>
                </a:lnTo>
                <a:lnTo>
                  <a:pt x="1730" y="337"/>
                </a:lnTo>
                <a:lnTo>
                  <a:pt x="1737" y="326"/>
                </a:lnTo>
                <a:lnTo>
                  <a:pt x="1742" y="315"/>
                </a:lnTo>
                <a:lnTo>
                  <a:pt x="1747" y="304"/>
                </a:lnTo>
                <a:lnTo>
                  <a:pt x="1751" y="291"/>
                </a:lnTo>
                <a:lnTo>
                  <a:pt x="1751" y="291"/>
                </a:lnTo>
                <a:lnTo>
                  <a:pt x="1759" y="287"/>
                </a:lnTo>
                <a:lnTo>
                  <a:pt x="1767" y="281"/>
                </a:lnTo>
                <a:lnTo>
                  <a:pt x="1773" y="275"/>
                </a:lnTo>
                <a:lnTo>
                  <a:pt x="1778" y="269"/>
                </a:lnTo>
                <a:lnTo>
                  <a:pt x="1783" y="262"/>
                </a:lnTo>
                <a:lnTo>
                  <a:pt x="1786" y="255"/>
                </a:lnTo>
                <a:lnTo>
                  <a:pt x="1788" y="247"/>
                </a:lnTo>
                <a:lnTo>
                  <a:pt x="1788" y="238"/>
                </a:lnTo>
                <a:lnTo>
                  <a:pt x="1788" y="192"/>
                </a:lnTo>
                <a:lnTo>
                  <a:pt x="1788" y="192"/>
                </a:lnTo>
                <a:lnTo>
                  <a:pt x="1788" y="177"/>
                </a:lnTo>
                <a:lnTo>
                  <a:pt x="1786" y="162"/>
                </a:lnTo>
                <a:lnTo>
                  <a:pt x="1784" y="146"/>
                </a:lnTo>
                <a:lnTo>
                  <a:pt x="1779" y="133"/>
                </a:lnTo>
                <a:lnTo>
                  <a:pt x="1775" y="118"/>
                </a:lnTo>
                <a:lnTo>
                  <a:pt x="1768" y="105"/>
                </a:lnTo>
                <a:lnTo>
                  <a:pt x="1761" y="92"/>
                </a:lnTo>
                <a:lnTo>
                  <a:pt x="1753" y="80"/>
                </a:lnTo>
                <a:lnTo>
                  <a:pt x="1744" y="69"/>
                </a:lnTo>
                <a:lnTo>
                  <a:pt x="1735" y="58"/>
                </a:lnTo>
                <a:lnTo>
                  <a:pt x="1724" y="48"/>
                </a:lnTo>
                <a:lnTo>
                  <a:pt x="1714" y="40"/>
                </a:lnTo>
                <a:lnTo>
                  <a:pt x="1702" y="33"/>
                </a:lnTo>
                <a:lnTo>
                  <a:pt x="1689" y="26"/>
                </a:lnTo>
                <a:lnTo>
                  <a:pt x="1676" y="20"/>
                </a:lnTo>
                <a:lnTo>
                  <a:pt x="1662" y="16"/>
                </a:lnTo>
                <a:lnTo>
                  <a:pt x="1662" y="16"/>
                </a:lnTo>
                <a:lnTo>
                  <a:pt x="1653" y="13"/>
                </a:lnTo>
                <a:lnTo>
                  <a:pt x="1643" y="11"/>
                </a:lnTo>
                <a:lnTo>
                  <a:pt x="1632" y="10"/>
                </a:lnTo>
                <a:lnTo>
                  <a:pt x="1622" y="10"/>
                </a:lnTo>
                <a:lnTo>
                  <a:pt x="1622" y="10"/>
                </a:lnTo>
                <a:lnTo>
                  <a:pt x="1613" y="10"/>
                </a:lnTo>
                <a:lnTo>
                  <a:pt x="1496" y="12"/>
                </a:lnTo>
                <a:lnTo>
                  <a:pt x="1496" y="12"/>
                </a:lnTo>
                <a:lnTo>
                  <a:pt x="1489" y="13"/>
                </a:lnTo>
                <a:lnTo>
                  <a:pt x="1485" y="17"/>
                </a:lnTo>
                <a:lnTo>
                  <a:pt x="1481" y="21"/>
                </a:lnTo>
                <a:lnTo>
                  <a:pt x="1479" y="28"/>
                </a:lnTo>
                <a:lnTo>
                  <a:pt x="1479" y="35"/>
                </a:lnTo>
                <a:lnTo>
                  <a:pt x="1481" y="42"/>
                </a:lnTo>
                <a:lnTo>
                  <a:pt x="1487" y="48"/>
                </a:lnTo>
                <a:lnTo>
                  <a:pt x="1490" y="51"/>
                </a:lnTo>
                <a:lnTo>
                  <a:pt x="1494" y="54"/>
                </a:lnTo>
                <a:lnTo>
                  <a:pt x="1509" y="63"/>
                </a:lnTo>
                <a:lnTo>
                  <a:pt x="1509" y="63"/>
                </a:lnTo>
                <a:lnTo>
                  <a:pt x="1497" y="75"/>
                </a:lnTo>
                <a:lnTo>
                  <a:pt x="1487" y="89"/>
                </a:lnTo>
                <a:lnTo>
                  <a:pt x="1477" y="103"/>
                </a:lnTo>
                <a:lnTo>
                  <a:pt x="1469" y="119"/>
                </a:lnTo>
                <a:lnTo>
                  <a:pt x="1462" y="136"/>
                </a:lnTo>
                <a:lnTo>
                  <a:pt x="1458" y="154"/>
                </a:lnTo>
                <a:lnTo>
                  <a:pt x="1455" y="173"/>
                </a:lnTo>
                <a:lnTo>
                  <a:pt x="1454" y="192"/>
                </a:lnTo>
                <a:lnTo>
                  <a:pt x="1454" y="238"/>
                </a:lnTo>
                <a:lnTo>
                  <a:pt x="1454" y="238"/>
                </a:lnTo>
                <a:lnTo>
                  <a:pt x="1454" y="255"/>
                </a:lnTo>
                <a:lnTo>
                  <a:pt x="1457" y="272"/>
                </a:lnTo>
                <a:lnTo>
                  <a:pt x="1461" y="288"/>
                </a:lnTo>
                <a:lnTo>
                  <a:pt x="1466" y="304"/>
                </a:lnTo>
                <a:lnTo>
                  <a:pt x="1472" y="318"/>
                </a:lnTo>
                <a:lnTo>
                  <a:pt x="1480" y="332"/>
                </a:lnTo>
                <a:lnTo>
                  <a:pt x="1488" y="344"/>
                </a:lnTo>
                <a:lnTo>
                  <a:pt x="1498" y="356"/>
                </a:lnTo>
                <a:lnTo>
                  <a:pt x="1509" y="368"/>
                </a:lnTo>
                <a:lnTo>
                  <a:pt x="1521" y="377"/>
                </a:lnTo>
                <a:lnTo>
                  <a:pt x="1533" y="386"/>
                </a:lnTo>
                <a:lnTo>
                  <a:pt x="1547" y="392"/>
                </a:lnTo>
                <a:lnTo>
                  <a:pt x="1561" y="398"/>
                </a:lnTo>
                <a:lnTo>
                  <a:pt x="1576" y="403"/>
                </a:lnTo>
                <a:lnTo>
                  <a:pt x="1590" y="405"/>
                </a:lnTo>
                <a:lnTo>
                  <a:pt x="1606" y="406"/>
                </a:lnTo>
                <a:lnTo>
                  <a:pt x="1606" y="406"/>
                </a:lnTo>
                <a:close/>
                <a:moveTo>
                  <a:pt x="1482" y="192"/>
                </a:moveTo>
                <a:lnTo>
                  <a:pt x="1482" y="192"/>
                </a:lnTo>
                <a:lnTo>
                  <a:pt x="1484" y="174"/>
                </a:lnTo>
                <a:lnTo>
                  <a:pt x="1487" y="157"/>
                </a:lnTo>
                <a:lnTo>
                  <a:pt x="1491" y="141"/>
                </a:lnTo>
                <a:lnTo>
                  <a:pt x="1497" y="126"/>
                </a:lnTo>
                <a:lnTo>
                  <a:pt x="1505" y="111"/>
                </a:lnTo>
                <a:lnTo>
                  <a:pt x="1515" y="99"/>
                </a:lnTo>
                <a:lnTo>
                  <a:pt x="1525" y="88"/>
                </a:lnTo>
                <a:lnTo>
                  <a:pt x="1536" y="78"/>
                </a:lnTo>
                <a:lnTo>
                  <a:pt x="1625" y="126"/>
                </a:lnTo>
                <a:lnTo>
                  <a:pt x="1587" y="171"/>
                </a:lnTo>
                <a:lnTo>
                  <a:pt x="1671" y="173"/>
                </a:lnTo>
                <a:lnTo>
                  <a:pt x="1671" y="216"/>
                </a:lnTo>
                <a:lnTo>
                  <a:pt x="1731" y="216"/>
                </a:lnTo>
                <a:lnTo>
                  <a:pt x="1731" y="238"/>
                </a:lnTo>
                <a:lnTo>
                  <a:pt x="1731" y="238"/>
                </a:lnTo>
                <a:lnTo>
                  <a:pt x="1730" y="253"/>
                </a:lnTo>
                <a:lnTo>
                  <a:pt x="1728" y="266"/>
                </a:lnTo>
                <a:lnTo>
                  <a:pt x="1725" y="280"/>
                </a:lnTo>
                <a:lnTo>
                  <a:pt x="1721" y="293"/>
                </a:lnTo>
                <a:lnTo>
                  <a:pt x="1715" y="306"/>
                </a:lnTo>
                <a:lnTo>
                  <a:pt x="1708" y="317"/>
                </a:lnTo>
                <a:lnTo>
                  <a:pt x="1702" y="327"/>
                </a:lnTo>
                <a:lnTo>
                  <a:pt x="1694" y="337"/>
                </a:lnTo>
                <a:lnTo>
                  <a:pt x="1685" y="346"/>
                </a:lnTo>
                <a:lnTo>
                  <a:pt x="1675" y="354"/>
                </a:lnTo>
                <a:lnTo>
                  <a:pt x="1665" y="361"/>
                </a:lnTo>
                <a:lnTo>
                  <a:pt x="1654" y="367"/>
                </a:lnTo>
                <a:lnTo>
                  <a:pt x="1643" y="371"/>
                </a:lnTo>
                <a:lnTo>
                  <a:pt x="1631" y="374"/>
                </a:lnTo>
                <a:lnTo>
                  <a:pt x="1618" y="377"/>
                </a:lnTo>
                <a:lnTo>
                  <a:pt x="1606" y="378"/>
                </a:lnTo>
                <a:lnTo>
                  <a:pt x="1606" y="378"/>
                </a:lnTo>
                <a:lnTo>
                  <a:pt x="1594" y="377"/>
                </a:lnTo>
                <a:lnTo>
                  <a:pt x="1582" y="374"/>
                </a:lnTo>
                <a:lnTo>
                  <a:pt x="1570" y="371"/>
                </a:lnTo>
                <a:lnTo>
                  <a:pt x="1559" y="367"/>
                </a:lnTo>
                <a:lnTo>
                  <a:pt x="1548" y="361"/>
                </a:lnTo>
                <a:lnTo>
                  <a:pt x="1538" y="354"/>
                </a:lnTo>
                <a:lnTo>
                  <a:pt x="1529" y="346"/>
                </a:lnTo>
                <a:lnTo>
                  <a:pt x="1520" y="337"/>
                </a:lnTo>
                <a:lnTo>
                  <a:pt x="1512" y="327"/>
                </a:lnTo>
                <a:lnTo>
                  <a:pt x="1504" y="317"/>
                </a:lnTo>
                <a:lnTo>
                  <a:pt x="1498" y="306"/>
                </a:lnTo>
                <a:lnTo>
                  <a:pt x="1493" y="293"/>
                </a:lnTo>
                <a:lnTo>
                  <a:pt x="1488" y="280"/>
                </a:lnTo>
                <a:lnTo>
                  <a:pt x="1486" y="266"/>
                </a:lnTo>
                <a:lnTo>
                  <a:pt x="1484" y="253"/>
                </a:lnTo>
                <a:lnTo>
                  <a:pt x="1482" y="238"/>
                </a:lnTo>
                <a:lnTo>
                  <a:pt x="1482" y="192"/>
                </a:lnTo>
                <a:close/>
                <a:moveTo>
                  <a:pt x="1452" y="653"/>
                </a:moveTo>
                <a:lnTo>
                  <a:pt x="1332" y="860"/>
                </a:lnTo>
                <a:lnTo>
                  <a:pt x="1127" y="860"/>
                </a:lnTo>
                <a:lnTo>
                  <a:pt x="1127" y="1075"/>
                </a:lnTo>
                <a:lnTo>
                  <a:pt x="1428" y="1075"/>
                </a:lnTo>
                <a:lnTo>
                  <a:pt x="1428" y="1075"/>
                </a:lnTo>
                <a:lnTo>
                  <a:pt x="1433" y="971"/>
                </a:lnTo>
                <a:lnTo>
                  <a:pt x="1439" y="867"/>
                </a:lnTo>
                <a:lnTo>
                  <a:pt x="1452" y="653"/>
                </a:lnTo>
                <a:lnTo>
                  <a:pt x="1452" y="653"/>
                </a:lnTo>
                <a:close/>
                <a:moveTo>
                  <a:pt x="1198" y="1031"/>
                </a:moveTo>
                <a:lnTo>
                  <a:pt x="1198" y="1031"/>
                </a:lnTo>
                <a:lnTo>
                  <a:pt x="1194" y="1031"/>
                </a:lnTo>
                <a:lnTo>
                  <a:pt x="1190" y="1030"/>
                </a:lnTo>
                <a:lnTo>
                  <a:pt x="1187" y="1028"/>
                </a:lnTo>
                <a:lnTo>
                  <a:pt x="1183" y="1025"/>
                </a:lnTo>
                <a:lnTo>
                  <a:pt x="1181" y="1022"/>
                </a:lnTo>
                <a:lnTo>
                  <a:pt x="1179" y="1018"/>
                </a:lnTo>
                <a:lnTo>
                  <a:pt x="1178" y="1014"/>
                </a:lnTo>
                <a:lnTo>
                  <a:pt x="1176" y="1010"/>
                </a:lnTo>
                <a:lnTo>
                  <a:pt x="1176" y="1010"/>
                </a:lnTo>
                <a:lnTo>
                  <a:pt x="1178" y="1005"/>
                </a:lnTo>
                <a:lnTo>
                  <a:pt x="1179" y="1002"/>
                </a:lnTo>
                <a:lnTo>
                  <a:pt x="1181" y="997"/>
                </a:lnTo>
                <a:lnTo>
                  <a:pt x="1183" y="994"/>
                </a:lnTo>
                <a:lnTo>
                  <a:pt x="1187" y="992"/>
                </a:lnTo>
                <a:lnTo>
                  <a:pt x="1190" y="989"/>
                </a:lnTo>
                <a:lnTo>
                  <a:pt x="1194" y="988"/>
                </a:lnTo>
                <a:lnTo>
                  <a:pt x="1198" y="988"/>
                </a:lnTo>
                <a:lnTo>
                  <a:pt x="1198" y="988"/>
                </a:lnTo>
                <a:lnTo>
                  <a:pt x="1202" y="988"/>
                </a:lnTo>
                <a:lnTo>
                  <a:pt x="1207" y="989"/>
                </a:lnTo>
                <a:lnTo>
                  <a:pt x="1210" y="992"/>
                </a:lnTo>
                <a:lnTo>
                  <a:pt x="1214" y="994"/>
                </a:lnTo>
                <a:lnTo>
                  <a:pt x="1216" y="997"/>
                </a:lnTo>
                <a:lnTo>
                  <a:pt x="1218" y="1002"/>
                </a:lnTo>
                <a:lnTo>
                  <a:pt x="1219" y="1005"/>
                </a:lnTo>
                <a:lnTo>
                  <a:pt x="1220" y="1010"/>
                </a:lnTo>
                <a:lnTo>
                  <a:pt x="1220" y="1010"/>
                </a:lnTo>
                <a:lnTo>
                  <a:pt x="1219" y="1014"/>
                </a:lnTo>
                <a:lnTo>
                  <a:pt x="1218" y="1018"/>
                </a:lnTo>
                <a:lnTo>
                  <a:pt x="1216" y="1022"/>
                </a:lnTo>
                <a:lnTo>
                  <a:pt x="1214" y="1025"/>
                </a:lnTo>
                <a:lnTo>
                  <a:pt x="1210" y="1028"/>
                </a:lnTo>
                <a:lnTo>
                  <a:pt x="1207" y="1030"/>
                </a:lnTo>
                <a:lnTo>
                  <a:pt x="1202" y="1031"/>
                </a:lnTo>
                <a:lnTo>
                  <a:pt x="1198" y="1031"/>
                </a:lnTo>
                <a:lnTo>
                  <a:pt x="1198" y="1031"/>
                </a:lnTo>
                <a:close/>
                <a:moveTo>
                  <a:pt x="1334" y="1436"/>
                </a:moveTo>
                <a:lnTo>
                  <a:pt x="1334" y="1942"/>
                </a:lnTo>
                <a:lnTo>
                  <a:pt x="1453" y="1942"/>
                </a:lnTo>
                <a:lnTo>
                  <a:pt x="1423" y="1436"/>
                </a:lnTo>
                <a:lnTo>
                  <a:pt x="1334" y="1436"/>
                </a:lnTo>
                <a:close/>
                <a:moveTo>
                  <a:pt x="269" y="379"/>
                </a:moveTo>
                <a:lnTo>
                  <a:pt x="269" y="379"/>
                </a:lnTo>
                <a:lnTo>
                  <a:pt x="287" y="373"/>
                </a:lnTo>
                <a:lnTo>
                  <a:pt x="287" y="373"/>
                </a:lnTo>
                <a:lnTo>
                  <a:pt x="296" y="382"/>
                </a:lnTo>
                <a:lnTo>
                  <a:pt x="306" y="389"/>
                </a:lnTo>
                <a:lnTo>
                  <a:pt x="317" y="396"/>
                </a:lnTo>
                <a:lnTo>
                  <a:pt x="328" y="401"/>
                </a:lnTo>
                <a:lnTo>
                  <a:pt x="340" y="406"/>
                </a:lnTo>
                <a:lnTo>
                  <a:pt x="352" y="409"/>
                </a:lnTo>
                <a:lnTo>
                  <a:pt x="366" y="412"/>
                </a:lnTo>
                <a:lnTo>
                  <a:pt x="379" y="413"/>
                </a:lnTo>
                <a:lnTo>
                  <a:pt x="379" y="413"/>
                </a:lnTo>
                <a:lnTo>
                  <a:pt x="393" y="412"/>
                </a:lnTo>
                <a:lnTo>
                  <a:pt x="407" y="409"/>
                </a:lnTo>
                <a:lnTo>
                  <a:pt x="421" y="406"/>
                </a:lnTo>
                <a:lnTo>
                  <a:pt x="433" y="400"/>
                </a:lnTo>
                <a:lnTo>
                  <a:pt x="445" y="394"/>
                </a:lnTo>
                <a:lnTo>
                  <a:pt x="457" y="386"/>
                </a:lnTo>
                <a:lnTo>
                  <a:pt x="468" y="377"/>
                </a:lnTo>
                <a:lnTo>
                  <a:pt x="478" y="368"/>
                </a:lnTo>
                <a:lnTo>
                  <a:pt x="487" y="356"/>
                </a:lnTo>
                <a:lnTo>
                  <a:pt x="495" y="345"/>
                </a:lnTo>
                <a:lnTo>
                  <a:pt x="502" y="332"/>
                </a:lnTo>
                <a:lnTo>
                  <a:pt x="507" y="319"/>
                </a:lnTo>
                <a:lnTo>
                  <a:pt x="512" y="305"/>
                </a:lnTo>
                <a:lnTo>
                  <a:pt x="515" y="290"/>
                </a:lnTo>
                <a:lnTo>
                  <a:pt x="517" y="275"/>
                </a:lnTo>
                <a:lnTo>
                  <a:pt x="518" y="260"/>
                </a:lnTo>
                <a:lnTo>
                  <a:pt x="518" y="227"/>
                </a:lnTo>
                <a:lnTo>
                  <a:pt x="518" y="227"/>
                </a:lnTo>
                <a:lnTo>
                  <a:pt x="517" y="216"/>
                </a:lnTo>
                <a:lnTo>
                  <a:pt x="516" y="206"/>
                </a:lnTo>
                <a:lnTo>
                  <a:pt x="513" y="184"/>
                </a:lnTo>
                <a:lnTo>
                  <a:pt x="521" y="153"/>
                </a:lnTo>
                <a:lnTo>
                  <a:pt x="521" y="153"/>
                </a:lnTo>
                <a:lnTo>
                  <a:pt x="522" y="144"/>
                </a:lnTo>
                <a:lnTo>
                  <a:pt x="522" y="136"/>
                </a:lnTo>
                <a:lnTo>
                  <a:pt x="522" y="126"/>
                </a:lnTo>
                <a:lnTo>
                  <a:pt x="521" y="116"/>
                </a:lnTo>
                <a:lnTo>
                  <a:pt x="518" y="107"/>
                </a:lnTo>
                <a:lnTo>
                  <a:pt x="514" y="98"/>
                </a:lnTo>
                <a:lnTo>
                  <a:pt x="510" y="90"/>
                </a:lnTo>
                <a:lnTo>
                  <a:pt x="503" y="82"/>
                </a:lnTo>
                <a:lnTo>
                  <a:pt x="503" y="82"/>
                </a:lnTo>
                <a:lnTo>
                  <a:pt x="481" y="65"/>
                </a:lnTo>
                <a:lnTo>
                  <a:pt x="463" y="51"/>
                </a:lnTo>
                <a:lnTo>
                  <a:pt x="463" y="51"/>
                </a:lnTo>
                <a:lnTo>
                  <a:pt x="433" y="30"/>
                </a:lnTo>
                <a:lnTo>
                  <a:pt x="418" y="22"/>
                </a:lnTo>
                <a:lnTo>
                  <a:pt x="404" y="16"/>
                </a:lnTo>
                <a:lnTo>
                  <a:pt x="390" y="10"/>
                </a:lnTo>
                <a:lnTo>
                  <a:pt x="376" y="4"/>
                </a:lnTo>
                <a:lnTo>
                  <a:pt x="362" y="2"/>
                </a:lnTo>
                <a:lnTo>
                  <a:pt x="349" y="0"/>
                </a:lnTo>
                <a:lnTo>
                  <a:pt x="334" y="0"/>
                </a:lnTo>
                <a:lnTo>
                  <a:pt x="319" y="2"/>
                </a:lnTo>
                <a:lnTo>
                  <a:pt x="305" y="6"/>
                </a:lnTo>
                <a:lnTo>
                  <a:pt x="288" y="10"/>
                </a:lnTo>
                <a:lnTo>
                  <a:pt x="272" y="18"/>
                </a:lnTo>
                <a:lnTo>
                  <a:pt x="254" y="27"/>
                </a:lnTo>
                <a:lnTo>
                  <a:pt x="236" y="38"/>
                </a:lnTo>
                <a:lnTo>
                  <a:pt x="216" y="52"/>
                </a:lnTo>
                <a:lnTo>
                  <a:pt x="216" y="52"/>
                </a:lnTo>
                <a:lnTo>
                  <a:pt x="207" y="60"/>
                </a:lnTo>
                <a:lnTo>
                  <a:pt x="198" y="67"/>
                </a:lnTo>
                <a:lnTo>
                  <a:pt x="190" y="75"/>
                </a:lnTo>
                <a:lnTo>
                  <a:pt x="182" y="84"/>
                </a:lnTo>
                <a:lnTo>
                  <a:pt x="175" y="94"/>
                </a:lnTo>
                <a:lnTo>
                  <a:pt x="169" y="105"/>
                </a:lnTo>
                <a:lnTo>
                  <a:pt x="162" y="115"/>
                </a:lnTo>
                <a:lnTo>
                  <a:pt x="156" y="126"/>
                </a:lnTo>
                <a:lnTo>
                  <a:pt x="152" y="137"/>
                </a:lnTo>
                <a:lnTo>
                  <a:pt x="147" y="148"/>
                </a:lnTo>
                <a:lnTo>
                  <a:pt x="144" y="161"/>
                </a:lnTo>
                <a:lnTo>
                  <a:pt x="141" y="172"/>
                </a:lnTo>
                <a:lnTo>
                  <a:pt x="138" y="184"/>
                </a:lnTo>
                <a:lnTo>
                  <a:pt x="137" y="197"/>
                </a:lnTo>
                <a:lnTo>
                  <a:pt x="136" y="209"/>
                </a:lnTo>
                <a:lnTo>
                  <a:pt x="136" y="221"/>
                </a:lnTo>
                <a:lnTo>
                  <a:pt x="137" y="234"/>
                </a:lnTo>
                <a:lnTo>
                  <a:pt x="139" y="246"/>
                </a:lnTo>
                <a:lnTo>
                  <a:pt x="142" y="259"/>
                </a:lnTo>
                <a:lnTo>
                  <a:pt x="145" y="270"/>
                </a:lnTo>
                <a:lnTo>
                  <a:pt x="150" y="282"/>
                </a:lnTo>
                <a:lnTo>
                  <a:pt x="155" y="293"/>
                </a:lnTo>
                <a:lnTo>
                  <a:pt x="162" y="304"/>
                </a:lnTo>
                <a:lnTo>
                  <a:pt x="169" y="315"/>
                </a:lnTo>
                <a:lnTo>
                  <a:pt x="178" y="325"/>
                </a:lnTo>
                <a:lnTo>
                  <a:pt x="187" y="334"/>
                </a:lnTo>
                <a:lnTo>
                  <a:pt x="198" y="343"/>
                </a:lnTo>
                <a:lnTo>
                  <a:pt x="209" y="352"/>
                </a:lnTo>
                <a:lnTo>
                  <a:pt x="223" y="360"/>
                </a:lnTo>
                <a:lnTo>
                  <a:pt x="236" y="367"/>
                </a:lnTo>
                <a:lnTo>
                  <a:pt x="252" y="373"/>
                </a:lnTo>
                <a:lnTo>
                  <a:pt x="269" y="379"/>
                </a:lnTo>
                <a:lnTo>
                  <a:pt x="269" y="379"/>
                </a:lnTo>
                <a:close/>
                <a:moveTo>
                  <a:pt x="370" y="174"/>
                </a:moveTo>
                <a:lnTo>
                  <a:pt x="370" y="174"/>
                </a:lnTo>
                <a:lnTo>
                  <a:pt x="386" y="162"/>
                </a:lnTo>
                <a:lnTo>
                  <a:pt x="399" y="152"/>
                </a:lnTo>
                <a:lnTo>
                  <a:pt x="412" y="144"/>
                </a:lnTo>
                <a:lnTo>
                  <a:pt x="423" y="137"/>
                </a:lnTo>
                <a:lnTo>
                  <a:pt x="438" y="130"/>
                </a:lnTo>
                <a:lnTo>
                  <a:pt x="443" y="127"/>
                </a:lnTo>
                <a:lnTo>
                  <a:pt x="443" y="127"/>
                </a:lnTo>
                <a:lnTo>
                  <a:pt x="453" y="136"/>
                </a:lnTo>
                <a:lnTo>
                  <a:pt x="462" y="146"/>
                </a:lnTo>
                <a:lnTo>
                  <a:pt x="470" y="157"/>
                </a:lnTo>
                <a:lnTo>
                  <a:pt x="477" y="170"/>
                </a:lnTo>
                <a:lnTo>
                  <a:pt x="483" y="183"/>
                </a:lnTo>
                <a:lnTo>
                  <a:pt x="486" y="197"/>
                </a:lnTo>
                <a:lnTo>
                  <a:pt x="488" y="211"/>
                </a:lnTo>
                <a:lnTo>
                  <a:pt x="489" y="227"/>
                </a:lnTo>
                <a:lnTo>
                  <a:pt x="489" y="260"/>
                </a:lnTo>
                <a:lnTo>
                  <a:pt x="489" y="260"/>
                </a:lnTo>
                <a:lnTo>
                  <a:pt x="489" y="273"/>
                </a:lnTo>
                <a:lnTo>
                  <a:pt x="487" y="286"/>
                </a:lnTo>
                <a:lnTo>
                  <a:pt x="485" y="297"/>
                </a:lnTo>
                <a:lnTo>
                  <a:pt x="480" y="308"/>
                </a:lnTo>
                <a:lnTo>
                  <a:pt x="476" y="319"/>
                </a:lnTo>
                <a:lnTo>
                  <a:pt x="470" y="329"/>
                </a:lnTo>
                <a:lnTo>
                  <a:pt x="463" y="340"/>
                </a:lnTo>
                <a:lnTo>
                  <a:pt x="457" y="347"/>
                </a:lnTo>
                <a:lnTo>
                  <a:pt x="449" y="355"/>
                </a:lnTo>
                <a:lnTo>
                  <a:pt x="440" y="363"/>
                </a:lnTo>
                <a:lnTo>
                  <a:pt x="431" y="369"/>
                </a:lnTo>
                <a:lnTo>
                  <a:pt x="421" y="374"/>
                </a:lnTo>
                <a:lnTo>
                  <a:pt x="411" y="378"/>
                </a:lnTo>
                <a:lnTo>
                  <a:pt x="400" y="381"/>
                </a:lnTo>
                <a:lnTo>
                  <a:pt x="389" y="383"/>
                </a:lnTo>
                <a:lnTo>
                  <a:pt x="379" y="383"/>
                </a:lnTo>
                <a:lnTo>
                  <a:pt x="379" y="383"/>
                </a:lnTo>
                <a:lnTo>
                  <a:pt x="370" y="383"/>
                </a:lnTo>
                <a:lnTo>
                  <a:pt x="362" y="382"/>
                </a:lnTo>
                <a:lnTo>
                  <a:pt x="353" y="380"/>
                </a:lnTo>
                <a:lnTo>
                  <a:pt x="345" y="378"/>
                </a:lnTo>
                <a:lnTo>
                  <a:pt x="331" y="371"/>
                </a:lnTo>
                <a:lnTo>
                  <a:pt x="316" y="362"/>
                </a:lnTo>
                <a:lnTo>
                  <a:pt x="316" y="362"/>
                </a:lnTo>
                <a:lnTo>
                  <a:pt x="336" y="355"/>
                </a:lnTo>
                <a:lnTo>
                  <a:pt x="346" y="352"/>
                </a:lnTo>
                <a:lnTo>
                  <a:pt x="359" y="350"/>
                </a:lnTo>
                <a:lnTo>
                  <a:pt x="359" y="350"/>
                </a:lnTo>
                <a:lnTo>
                  <a:pt x="348" y="338"/>
                </a:lnTo>
                <a:lnTo>
                  <a:pt x="333" y="325"/>
                </a:lnTo>
                <a:lnTo>
                  <a:pt x="325" y="317"/>
                </a:lnTo>
                <a:lnTo>
                  <a:pt x="318" y="308"/>
                </a:lnTo>
                <a:lnTo>
                  <a:pt x="313" y="299"/>
                </a:lnTo>
                <a:lnTo>
                  <a:pt x="307" y="289"/>
                </a:lnTo>
                <a:lnTo>
                  <a:pt x="305" y="278"/>
                </a:lnTo>
                <a:lnTo>
                  <a:pt x="304" y="265"/>
                </a:lnTo>
                <a:lnTo>
                  <a:pt x="305" y="260"/>
                </a:lnTo>
                <a:lnTo>
                  <a:pt x="306" y="253"/>
                </a:lnTo>
                <a:lnTo>
                  <a:pt x="308" y="246"/>
                </a:lnTo>
                <a:lnTo>
                  <a:pt x="310" y="239"/>
                </a:lnTo>
                <a:lnTo>
                  <a:pt x="315" y="232"/>
                </a:lnTo>
                <a:lnTo>
                  <a:pt x="319" y="225"/>
                </a:lnTo>
                <a:lnTo>
                  <a:pt x="332" y="209"/>
                </a:lnTo>
                <a:lnTo>
                  <a:pt x="349" y="192"/>
                </a:lnTo>
                <a:lnTo>
                  <a:pt x="370" y="174"/>
                </a:lnTo>
                <a:lnTo>
                  <a:pt x="370" y="174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vert="horz" wrap="square" lIns="78464" tIns="39233" rIns="78464" bIns="39233" numCol="1" anchor="t" anchorCtr="0" compatLnSpc="1">
            <a:prstTxWarp prst="textNoShape">
              <a:avLst/>
            </a:prstTxWarp>
          </a:bodyPr>
          <a:lstStyle/>
          <a:p>
            <a:pPr defTabSz="913905" fontAlgn="base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defRPr/>
            </a:pPr>
            <a:endParaRPr lang="de-DE" sz="1716" kern="0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44" name="Gruppieren 43">
            <a:extLst>
              <a:ext uri="{FF2B5EF4-FFF2-40B4-BE49-F238E27FC236}">
                <a16:creationId xmlns:a16="http://schemas.microsoft.com/office/drawing/2014/main" id="{F8F3FA3D-B6D5-4766-8147-6B49FA74D5F7}"/>
              </a:ext>
            </a:extLst>
          </p:cNvPr>
          <p:cNvGrpSpPr/>
          <p:nvPr/>
        </p:nvGrpSpPr>
        <p:grpSpPr>
          <a:xfrm>
            <a:off x="186757" y="4033960"/>
            <a:ext cx="1100750" cy="663762"/>
            <a:chOff x="226536" y="1288993"/>
            <a:chExt cx="774918" cy="495890"/>
          </a:xfrm>
        </p:grpSpPr>
        <p:pic>
          <p:nvPicPr>
            <p:cNvPr id="45" name="Picture 2" descr="C:\Users\schneideg032\Desktop\asdf.png">
              <a:extLst>
                <a:ext uri="{FF2B5EF4-FFF2-40B4-BE49-F238E27FC236}">
                  <a16:creationId xmlns:a16="http://schemas.microsoft.com/office/drawing/2014/main" id="{54EB3B05-5BE8-4119-8B72-7EDFE1CE84E0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 cstate="print"/>
            <a:srcRect t="53923"/>
            <a:stretch/>
          </p:blipFill>
          <p:spPr bwMode="auto">
            <a:xfrm>
              <a:off x="339414" y="1494918"/>
              <a:ext cx="496874" cy="289965"/>
            </a:xfrm>
            <a:prstGeom prst="rect">
              <a:avLst/>
            </a:prstGeom>
            <a:noFill/>
          </p:spPr>
        </p:pic>
        <p:pic>
          <p:nvPicPr>
            <p:cNvPr id="46" name="Picture 8" descr="Datei:Bundesagentur für Arbeit logo.svg">
              <a:extLst>
                <a:ext uri="{FF2B5EF4-FFF2-40B4-BE49-F238E27FC236}">
                  <a16:creationId xmlns:a16="http://schemas.microsoft.com/office/drawing/2014/main" id="{44076BA8-F01C-4175-B3C7-E630DA0F8E0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524368" y="1288993"/>
              <a:ext cx="126966" cy="126968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47" name="Textfeld 46">
              <a:extLst>
                <a:ext uri="{FF2B5EF4-FFF2-40B4-BE49-F238E27FC236}">
                  <a16:creationId xmlns:a16="http://schemas.microsoft.com/office/drawing/2014/main" id="{9E6ADFAE-0F3E-4421-9EE9-D2E3B8E121DD}"/>
                </a:ext>
              </a:extLst>
            </p:cNvPr>
            <p:cNvSpPr txBox="1"/>
            <p:nvPr/>
          </p:nvSpPr>
          <p:spPr>
            <a:xfrm>
              <a:off x="226536" y="1379088"/>
              <a:ext cx="774918" cy="129106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defTabSz="1223925">
                <a:defRPr/>
              </a:pPr>
              <a:r>
                <a:rPr lang="de-DE" sz="602" dirty="0">
                  <a:solidFill>
                    <a:prstClr val="black"/>
                  </a:solidFill>
                  <a:latin typeface="Arial"/>
                </a:rPr>
                <a:t> Bundesagentur für Arbeit</a:t>
              </a:r>
            </a:p>
          </p:txBody>
        </p:sp>
      </p:grpSp>
      <p:pic>
        <p:nvPicPr>
          <p:cNvPr id="48" name="Picture 7">
            <a:extLst>
              <a:ext uri="{FF2B5EF4-FFF2-40B4-BE49-F238E27FC236}">
                <a16:creationId xmlns:a16="http://schemas.microsoft.com/office/drawing/2014/main" id="{4CBA0BCE-E4CF-40FF-AD0C-3D917587EDD5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1287507" y="5726635"/>
            <a:ext cx="1392895" cy="829614"/>
          </a:xfrm>
          <a:prstGeom prst="rect">
            <a:avLst/>
          </a:prstGeom>
        </p:spPr>
      </p:pic>
      <p:sp>
        <p:nvSpPr>
          <p:cNvPr id="49" name="Freeform 38">
            <a:extLst>
              <a:ext uri="{FF2B5EF4-FFF2-40B4-BE49-F238E27FC236}">
                <a16:creationId xmlns:a16="http://schemas.microsoft.com/office/drawing/2014/main" id="{94CE86ED-AD97-49E8-80BF-6E433B431800}"/>
              </a:ext>
            </a:extLst>
          </p:cNvPr>
          <p:cNvSpPr>
            <a:spLocks noChangeAspect="1" noEditPoints="1"/>
          </p:cNvSpPr>
          <p:nvPr/>
        </p:nvSpPr>
        <p:spPr bwMode="auto">
          <a:xfrm>
            <a:off x="656257" y="1873170"/>
            <a:ext cx="369334" cy="305760"/>
          </a:xfrm>
          <a:custGeom>
            <a:avLst/>
            <a:gdLst>
              <a:gd name="T0" fmla="*/ 2147483647 w 5758"/>
              <a:gd name="T1" fmla="*/ 2147483647 h 4763"/>
              <a:gd name="T2" fmla="*/ 2147483647 w 5758"/>
              <a:gd name="T3" fmla="*/ 2147483647 h 4763"/>
              <a:gd name="T4" fmla="*/ 2147483647 w 5758"/>
              <a:gd name="T5" fmla="*/ 2147483647 h 4763"/>
              <a:gd name="T6" fmla="*/ 2147483647 w 5758"/>
              <a:gd name="T7" fmla="*/ 2147483647 h 4763"/>
              <a:gd name="T8" fmla="*/ 2147483647 w 5758"/>
              <a:gd name="T9" fmla="*/ 2147483647 h 4763"/>
              <a:gd name="T10" fmla="*/ 2147483647 w 5758"/>
              <a:gd name="T11" fmla="*/ 2147483647 h 4763"/>
              <a:gd name="T12" fmla="*/ 2147483647 w 5758"/>
              <a:gd name="T13" fmla="*/ 2147483647 h 4763"/>
              <a:gd name="T14" fmla="*/ 2147483647 w 5758"/>
              <a:gd name="T15" fmla="*/ 2147483647 h 4763"/>
              <a:gd name="T16" fmla="*/ 2147483647 w 5758"/>
              <a:gd name="T17" fmla="*/ 2147483647 h 4763"/>
              <a:gd name="T18" fmla="*/ 2147483647 w 5758"/>
              <a:gd name="T19" fmla="*/ 2147483647 h 4763"/>
              <a:gd name="T20" fmla="*/ 2147483647 w 5758"/>
              <a:gd name="T21" fmla="*/ 2147483647 h 4763"/>
              <a:gd name="T22" fmla="*/ 2147483647 w 5758"/>
              <a:gd name="T23" fmla="*/ 2147483647 h 4763"/>
              <a:gd name="T24" fmla="*/ 2147483647 w 5758"/>
              <a:gd name="T25" fmla="*/ 2147483647 h 4763"/>
              <a:gd name="T26" fmla="*/ 2147483647 w 5758"/>
              <a:gd name="T27" fmla="*/ 2147483647 h 4763"/>
              <a:gd name="T28" fmla="*/ 2147483647 w 5758"/>
              <a:gd name="T29" fmla="*/ 2147483647 h 4763"/>
              <a:gd name="T30" fmla="*/ 2147483647 w 5758"/>
              <a:gd name="T31" fmla="*/ 2147483647 h 4763"/>
              <a:gd name="T32" fmla="*/ 2147483647 w 5758"/>
              <a:gd name="T33" fmla="*/ 2147483647 h 4763"/>
              <a:gd name="T34" fmla="*/ 2147483647 w 5758"/>
              <a:gd name="T35" fmla="*/ 2147483647 h 4763"/>
              <a:gd name="T36" fmla="*/ 2147483647 w 5758"/>
              <a:gd name="T37" fmla="*/ 2147483647 h 4763"/>
              <a:gd name="T38" fmla="*/ 2147483647 w 5758"/>
              <a:gd name="T39" fmla="*/ 2147483647 h 4763"/>
              <a:gd name="T40" fmla="*/ 2147483647 w 5758"/>
              <a:gd name="T41" fmla="*/ 2147483647 h 4763"/>
              <a:gd name="T42" fmla="*/ 2147483647 w 5758"/>
              <a:gd name="T43" fmla="*/ 2147483647 h 4763"/>
              <a:gd name="T44" fmla="*/ 2147483647 w 5758"/>
              <a:gd name="T45" fmla="*/ 2147483647 h 4763"/>
              <a:gd name="T46" fmla="*/ 2147483647 w 5758"/>
              <a:gd name="T47" fmla="*/ 2147483647 h 4763"/>
              <a:gd name="T48" fmla="*/ 2147483647 w 5758"/>
              <a:gd name="T49" fmla="*/ 2147483647 h 4763"/>
              <a:gd name="T50" fmla="*/ 2147483647 w 5758"/>
              <a:gd name="T51" fmla="*/ 2147483647 h 4763"/>
              <a:gd name="T52" fmla="*/ 2147483647 w 5758"/>
              <a:gd name="T53" fmla="*/ 2147483647 h 4763"/>
              <a:gd name="T54" fmla="*/ 2147483647 w 5758"/>
              <a:gd name="T55" fmla="*/ 2147483647 h 4763"/>
              <a:gd name="T56" fmla="*/ 2147483647 w 5758"/>
              <a:gd name="T57" fmla="*/ 2147483647 h 4763"/>
              <a:gd name="T58" fmla="*/ 2147483647 w 5758"/>
              <a:gd name="T59" fmla="*/ 2147483647 h 4763"/>
              <a:gd name="T60" fmla="*/ 2147483647 w 5758"/>
              <a:gd name="T61" fmla="*/ 2147483647 h 4763"/>
              <a:gd name="T62" fmla="*/ 2147483647 w 5758"/>
              <a:gd name="T63" fmla="*/ 2147483647 h 4763"/>
              <a:gd name="T64" fmla="*/ 2147483647 w 5758"/>
              <a:gd name="T65" fmla="*/ 2147483647 h 4763"/>
              <a:gd name="T66" fmla="*/ 2147483647 w 5758"/>
              <a:gd name="T67" fmla="*/ 2147483647 h 4763"/>
              <a:gd name="T68" fmla="*/ 2147483647 w 5758"/>
              <a:gd name="T69" fmla="*/ 2147483647 h 4763"/>
              <a:gd name="T70" fmla="*/ 2147483647 w 5758"/>
              <a:gd name="T71" fmla="*/ 2147483647 h 4763"/>
              <a:gd name="T72" fmla="*/ 2147483647 w 5758"/>
              <a:gd name="T73" fmla="*/ 2147483647 h 4763"/>
              <a:gd name="T74" fmla="*/ 2147483647 w 5758"/>
              <a:gd name="T75" fmla="*/ 2147483647 h 4763"/>
              <a:gd name="T76" fmla="*/ 2147483647 w 5758"/>
              <a:gd name="T77" fmla="*/ 2147483647 h 4763"/>
              <a:gd name="T78" fmla="*/ 2147483647 w 5758"/>
              <a:gd name="T79" fmla="*/ 2147483647 h 4763"/>
              <a:gd name="T80" fmla="*/ 2147483647 w 5758"/>
              <a:gd name="T81" fmla="*/ 2147483647 h 4763"/>
              <a:gd name="T82" fmla="*/ 2147483647 w 5758"/>
              <a:gd name="T83" fmla="*/ 2147483647 h 4763"/>
              <a:gd name="T84" fmla="*/ 2147483647 w 5758"/>
              <a:gd name="T85" fmla="*/ 2147483647 h 4763"/>
              <a:gd name="T86" fmla="*/ 2147483647 w 5758"/>
              <a:gd name="T87" fmla="*/ 2147483647 h 4763"/>
              <a:gd name="T88" fmla="*/ 2147483647 w 5758"/>
              <a:gd name="T89" fmla="*/ 2147483647 h 4763"/>
              <a:gd name="T90" fmla="*/ 2147483647 w 5758"/>
              <a:gd name="T91" fmla="*/ 2147483647 h 4763"/>
              <a:gd name="T92" fmla="*/ 2147483647 w 5758"/>
              <a:gd name="T93" fmla="*/ 2147483647 h 4763"/>
              <a:gd name="T94" fmla="*/ 2147483647 w 5758"/>
              <a:gd name="T95" fmla="*/ 2147483647 h 4763"/>
              <a:gd name="T96" fmla="*/ 2147483647 w 5758"/>
              <a:gd name="T97" fmla="*/ 2147483647 h 4763"/>
              <a:gd name="T98" fmla="*/ 2147483647 w 5758"/>
              <a:gd name="T99" fmla="*/ 2147483647 h 4763"/>
              <a:gd name="T100" fmla="*/ 2147483647 w 5758"/>
              <a:gd name="T101" fmla="*/ 2147483647 h 4763"/>
              <a:gd name="T102" fmla="*/ 2147483647 w 5758"/>
              <a:gd name="T103" fmla="*/ 2147483647 h 4763"/>
              <a:gd name="T104" fmla="*/ 2147483647 w 5758"/>
              <a:gd name="T105" fmla="*/ 2147483647 h 4763"/>
              <a:gd name="T106" fmla="*/ 2147483647 w 5758"/>
              <a:gd name="T107" fmla="*/ 2147483647 h 4763"/>
              <a:gd name="T108" fmla="*/ 2147483647 w 5758"/>
              <a:gd name="T109" fmla="*/ 2147483647 h 4763"/>
              <a:gd name="T110" fmla="*/ 2147483647 w 5758"/>
              <a:gd name="T111" fmla="*/ 2147483647 h 4763"/>
              <a:gd name="T112" fmla="*/ 2147483647 w 5758"/>
              <a:gd name="T113" fmla="*/ 2147483647 h 4763"/>
              <a:gd name="T114" fmla="*/ 2147483647 w 5758"/>
              <a:gd name="T115" fmla="*/ 2147483647 h 4763"/>
              <a:gd name="T116" fmla="*/ 0 w 5758"/>
              <a:gd name="T117" fmla="*/ 2147483647 h 4763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w 5758"/>
              <a:gd name="T178" fmla="*/ 0 h 4763"/>
              <a:gd name="T179" fmla="*/ 5758 w 5758"/>
              <a:gd name="T180" fmla="*/ 4763 h 4763"/>
            </a:gdLst>
            <a:ahLst/>
            <a:cxnLst>
              <a:cxn ang="T118">
                <a:pos x="T0" y="T1"/>
              </a:cxn>
              <a:cxn ang="T119">
                <a:pos x="T2" y="T3"/>
              </a:cxn>
              <a:cxn ang="T120">
                <a:pos x="T4" y="T5"/>
              </a:cxn>
              <a:cxn ang="T121">
                <a:pos x="T6" y="T7"/>
              </a:cxn>
              <a:cxn ang="T122">
                <a:pos x="T8" y="T9"/>
              </a:cxn>
              <a:cxn ang="T123">
                <a:pos x="T10" y="T11"/>
              </a:cxn>
              <a:cxn ang="T124">
                <a:pos x="T12" y="T13"/>
              </a:cxn>
              <a:cxn ang="T125">
                <a:pos x="T14" y="T15"/>
              </a:cxn>
              <a:cxn ang="T126">
                <a:pos x="T16" y="T17"/>
              </a:cxn>
              <a:cxn ang="T127">
                <a:pos x="T18" y="T19"/>
              </a:cxn>
              <a:cxn ang="T128">
                <a:pos x="T20" y="T21"/>
              </a:cxn>
              <a:cxn ang="T129">
                <a:pos x="T22" y="T23"/>
              </a:cxn>
              <a:cxn ang="T130">
                <a:pos x="T24" y="T25"/>
              </a:cxn>
              <a:cxn ang="T131">
                <a:pos x="T26" y="T27"/>
              </a:cxn>
              <a:cxn ang="T132">
                <a:pos x="T28" y="T29"/>
              </a:cxn>
              <a:cxn ang="T133">
                <a:pos x="T30" y="T31"/>
              </a:cxn>
              <a:cxn ang="T134">
                <a:pos x="T32" y="T33"/>
              </a:cxn>
              <a:cxn ang="T135">
                <a:pos x="T34" y="T35"/>
              </a:cxn>
              <a:cxn ang="T136">
                <a:pos x="T36" y="T37"/>
              </a:cxn>
              <a:cxn ang="T137">
                <a:pos x="T38" y="T39"/>
              </a:cxn>
              <a:cxn ang="T138">
                <a:pos x="T40" y="T41"/>
              </a:cxn>
              <a:cxn ang="T139">
                <a:pos x="T42" y="T43"/>
              </a:cxn>
              <a:cxn ang="T140">
                <a:pos x="T44" y="T45"/>
              </a:cxn>
              <a:cxn ang="T141">
                <a:pos x="T46" y="T47"/>
              </a:cxn>
              <a:cxn ang="T142">
                <a:pos x="T48" y="T49"/>
              </a:cxn>
              <a:cxn ang="T143">
                <a:pos x="T50" y="T51"/>
              </a:cxn>
              <a:cxn ang="T144">
                <a:pos x="T52" y="T53"/>
              </a:cxn>
              <a:cxn ang="T145">
                <a:pos x="T54" y="T55"/>
              </a:cxn>
              <a:cxn ang="T146">
                <a:pos x="T56" y="T57"/>
              </a:cxn>
              <a:cxn ang="T147">
                <a:pos x="T58" y="T59"/>
              </a:cxn>
              <a:cxn ang="T148">
                <a:pos x="T60" y="T61"/>
              </a:cxn>
              <a:cxn ang="T149">
                <a:pos x="T62" y="T63"/>
              </a:cxn>
              <a:cxn ang="T150">
                <a:pos x="T64" y="T65"/>
              </a:cxn>
              <a:cxn ang="T151">
                <a:pos x="T66" y="T67"/>
              </a:cxn>
              <a:cxn ang="T152">
                <a:pos x="T68" y="T69"/>
              </a:cxn>
              <a:cxn ang="T153">
                <a:pos x="T70" y="T71"/>
              </a:cxn>
              <a:cxn ang="T154">
                <a:pos x="T72" y="T73"/>
              </a:cxn>
              <a:cxn ang="T155">
                <a:pos x="T74" y="T75"/>
              </a:cxn>
              <a:cxn ang="T156">
                <a:pos x="T76" y="T77"/>
              </a:cxn>
              <a:cxn ang="T157">
                <a:pos x="T78" y="T79"/>
              </a:cxn>
              <a:cxn ang="T158">
                <a:pos x="T80" y="T81"/>
              </a:cxn>
              <a:cxn ang="T159">
                <a:pos x="T82" y="T83"/>
              </a:cxn>
              <a:cxn ang="T160">
                <a:pos x="T84" y="T85"/>
              </a:cxn>
              <a:cxn ang="T161">
                <a:pos x="T86" y="T87"/>
              </a:cxn>
              <a:cxn ang="T162">
                <a:pos x="T88" y="T89"/>
              </a:cxn>
              <a:cxn ang="T163">
                <a:pos x="T90" y="T91"/>
              </a:cxn>
              <a:cxn ang="T164">
                <a:pos x="T92" y="T93"/>
              </a:cxn>
              <a:cxn ang="T165">
                <a:pos x="T94" y="T95"/>
              </a:cxn>
              <a:cxn ang="T166">
                <a:pos x="T96" y="T97"/>
              </a:cxn>
              <a:cxn ang="T167">
                <a:pos x="T98" y="T99"/>
              </a:cxn>
              <a:cxn ang="T168">
                <a:pos x="T100" y="T101"/>
              </a:cxn>
              <a:cxn ang="T169">
                <a:pos x="T102" y="T103"/>
              </a:cxn>
              <a:cxn ang="T170">
                <a:pos x="T104" y="T105"/>
              </a:cxn>
              <a:cxn ang="T171">
                <a:pos x="T106" y="T107"/>
              </a:cxn>
              <a:cxn ang="T172">
                <a:pos x="T108" y="T109"/>
              </a:cxn>
              <a:cxn ang="T173">
                <a:pos x="T110" y="T111"/>
              </a:cxn>
              <a:cxn ang="T174">
                <a:pos x="T112" y="T113"/>
              </a:cxn>
              <a:cxn ang="T175">
                <a:pos x="T114" y="T115"/>
              </a:cxn>
              <a:cxn ang="T176">
                <a:pos x="T116" y="T117"/>
              </a:cxn>
            </a:cxnLst>
            <a:rect l="T177" t="T178" r="T179" b="T180"/>
            <a:pathLst>
              <a:path w="5758" h="4763">
                <a:moveTo>
                  <a:pt x="1914" y="3397"/>
                </a:moveTo>
                <a:lnTo>
                  <a:pt x="1914" y="3421"/>
                </a:lnTo>
                <a:lnTo>
                  <a:pt x="2642" y="3421"/>
                </a:lnTo>
                <a:lnTo>
                  <a:pt x="2642" y="3379"/>
                </a:lnTo>
                <a:lnTo>
                  <a:pt x="2856" y="3434"/>
                </a:lnTo>
                <a:lnTo>
                  <a:pt x="2856" y="3300"/>
                </a:lnTo>
                <a:lnTo>
                  <a:pt x="2254" y="3148"/>
                </a:lnTo>
                <a:lnTo>
                  <a:pt x="1998" y="3266"/>
                </a:lnTo>
                <a:lnTo>
                  <a:pt x="1983" y="3269"/>
                </a:lnTo>
                <a:lnTo>
                  <a:pt x="1970" y="3269"/>
                </a:lnTo>
                <a:lnTo>
                  <a:pt x="1964" y="3269"/>
                </a:lnTo>
                <a:lnTo>
                  <a:pt x="1959" y="3266"/>
                </a:lnTo>
                <a:lnTo>
                  <a:pt x="1956" y="3264"/>
                </a:lnTo>
                <a:lnTo>
                  <a:pt x="1953" y="3261"/>
                </a:lnTo>
                <a:lnTo>
                  <a:pt x="1951" y="3256"/>
                </a:lnTo>
                <a:lnTo>
                  <a:pt x="1949" y="3252"/>
                </a:lnTo>
                <a:lnTo>
                  <a:pt x="1951" y="3247"/>
                </a:lnTo>
                <a:lnTo>
                  <a:pt x="1953" y="3240"/>
                </a:lnTo>
                <a:lnTo>
                  <a:pt x="1956" y="3234"/>
                </a:lnTo>
                <a:lnTo>
                  <a:pt x="1961" y="3227"/>
                </a:lnTo>
                <a:lnTo>
                  <a:pt x="1967" y="3221"/>
                </a:lnTo>
                <a:lnTo>
                  <a:pt x="1975" y="3213"/>
                </a:lnTo>
                <a:lnTo>
                  <a:pt x="2180" y="3073"/>
                </a:lnTo>
                <a:lnTo>
                  <a:pt x="2198" y="3060"/>
                </a:lnTo>
                <a:lnTo>
                  <a:pt x="2217" y="3047"/>
                </a:lnTo>
                <a:lnTo>
                  <a:pt x="2238" y="3036"/>
                </a:lnTo>
                <a:lnTo>
                  <a:pt x="2262" y="3024"/>
                </a:lnTo>
                <a:lnTo>
                  <a:pt x="2288" y="3016"/>
                </a:lnTo>
                <a:lnTo>
                  <a:pt x="2315" y="3010"/>
                </a:lnTo>
                <a:lnTo>
                  <a:pt x="2344" y="3007"/>
                </a:lnTo>
                <a:lnTo>
                  <a:pt x="2375" y="3005"/>
                </a:lnTo>
                <a:lnTo>
                  <a:pt x="2856" y="3015"/>
                </a:lnTo>
                <a:lnTo>
                  <a:pt x="2856" y="2886"/>
                </a:lnTo>
                <a:lnTo>
                  <a:pt x="2380" y="2876"/>
                </a:lnTo>
                <a:lnTo>
                  <a:pt x="2359" y="2876"/>
                </a:lnTo>
                <a:lnTo>
                  <a:pt x="2338" y="2878"/>
                </a:lnTo>
                <a:lnTo>
                  <a:pt x="2317" y="2879"/>
                </a:lnTo>
                <a:lnTo>
                  <a:pt x="2297" y="2883"/>
                </a:lnTo>
                <a:lnTo>
                  <a:pt x="2259" y="2892"/>
                </a:lnTo>
                <a:lnTo>
                  <a:pt x="2222" y="2904"/>
                </a:lnTo>
                <a:lnTo>
                  <a:pt x="2188" y="2920"/>
                </a:lnTo>
                <a:lnTo>
                  <a:pt x="2154" y="2936"/>
                </a:lnTo>
                <a:lnTo>
                  <a:pt x="2125" y="2955"/>
                </a:lnTo>
                <a:lnTo>
                  <a:pt x="2096" y="2974"/>
                </a:lnTo>
                <a:lnTo>
                  <a:pt x="1859" y="3161"/>
                </a:lnTo>
                <a:lnTo>
                  <a:pt x="1841" y="3182"/>
                </a:lnTo>
                <a:lnTo>
                  <a:pt x="1825" y="3200"/>
                </a:lnTo>
                <a:lnTo>
                  <a:pt x="1812" y="3219"/>
                </a:lnTo>
                <a:lnTo>
                  <a:pt x="1803" y="3239"/>
                </a:lnTo>
                <a:lnTo>
                  <a:pt x="1796" y="3258"/>
                </a:lnTo>
                <a:lnTo>
                  <a:pt x="1793" y="3277"/>
                </a:lnTo>
                <a:lnTo>
                  <a:pt x="1793" y="3297"/>
                </a:lnTo>
                <a:lnTo>
                  <a:pt x="1798" y="3318"/>
                </a:lnTo>
                <a:lnTo>
                  <a:pt x="1806" y="3337"/>
                </a:lnTo>
                <a:lnTo>
                  <a:pt x="1816" y="3353"/>
                </a:lnTo>
                <a:lnTo>
                  <a:pt x="1829" y="3366"/>
                </a:lnTo>
                <a:lnTo>
                  <a:pt x="1841" y="3376"/>
                </a:lnTo>
                <a:lnTo>
                  <a:pt x="1858" y="3385"/>
                </a:lnTo>
                <a:lnTo>
                  <a:pt x="1875" y="3390"/>
                </a:lnTo>
                <a:lnTo>
                  <a:pt x="1895" y="3395"/>
                </a:lnTo>
                <a:lnTo>
                  <a:pt x="1914" y="3397"/>
                </a:lnTo>
                <a:close/>
                <a:moveTo>
                  <a:pt x="4150" y="1275"/>
                </a:moveTo>
                <a:lnTo>
                  <a:pt x="4150" y="1275"/>
                </a:lnTo>
                <a:lnTo>
                  <a:pt x="4176" y="1275"/>
                </a:lnTo>
                <a:lnTo>
                  <a:pt x="4203" y="1271"/>
                </a:lnTo>
                <a:lnTo>
                  <a:pt x="4229" y="1268"/>
                </a:lnTo>
                <a:lnTo>
                  <a:pt x="4253" y="1263"/>
                </a:lnTo>
                <a:lnTo>
                  <a:pt x="4279" y="1257"/>
                </a:lnTo>
                <a:lnTo>
                  <a:pt x="4303" y="1249"/>
                </a:lnTo>
                <a:lnTo>
                  <a:pt x="4327" y="1241"/>
                </a:lnTo>
                <a:lnTo>
                  <a:pt x="4350" y="1231"/>
                </a:lnTo>
                <a:lnTo>
                  <a:pt x="4372" y="1218"/>
                </a:lnTo>
                <a:lnTo>
                  <a:pt x="4395" y="1207"/>
                </a:lnTo>
                <a:lnTo>
                  <a:pt x="4416" y="1192"/>
                </a:lnTo>
                <a:lnTo>
                  <a:pt x="4437" y="1178"/>
                </a:lnTo>
                <a:lnTo>
                  <a:pt x="4456" y="1162"/>
                </a:lnTo>
                <a:lnTo>
                  <a:pt x="4476" y="1146"/>
                </a:lnTo>
                <a:lnTo>
                  <a:pt x="4495" y="1128"/>
                </a:lnTo>
                <a:lnTo>
                  <a:pt x="4511" y="1110"/>
                </a:lnTo>
                <a:lnTo>
                  <a:pt x="4529" y="1089"/>
                </a:lnTo>
                <a:lnTo>
                  <a:pt x="4545" y="1070"/>
                </a:lnTo>
                <a:lnTo>
                  <a:pt x="4559" y="1049"/>
                </a:lnTo>
                <a:lnTo>
                  <a:pt x="4574" y="1026"/>
                </a:lnTo>
                <a:lnTo>
                  <a:pt x="4587" y="1004"/>
                </a:lnTo>
                <a:lnTo>
                  <a:pt x="4598" y="981"/>
                </a:lnTo>
                <a:lnTo>
                  <a:pt x="4609" y="957"/>
                </a:lnTo>
                <a:lnTo>
                  <a:pt x="4619" y="931"/>
                </a:lnTo>
                <a:lnTo>
                  <a:pt x="4629" y="907"/>
                </a:lnTo>
                <a:lnTo>
                  <a:pt x="4637" y="881"/>
                </a:lnTo>
                <a:lnTo>
                  <a:pt x="4643" y="856"/>
                </a:lnTo>
                <a:lnTo>
                  <a:pt x="4648" y="828"/>
                </a:lnTo>
                <a:lnTo>
                  <a:pt x="4653" y="801"/>
                </a:lnTo>
                <a:lnTo>
                  <a:pt x="4656" y="773"/>
                </a:lnTo>
                <a:lnTo>
                  <a:pt x="4658" y="746"/>
                </a:lnTo>
                <a:lnTo>
                  <a:pt x="4659" y="719"/>
                </a:lnTo>
                <a:lnTo>
                  <a:pt x="4659" y="479"/>
                </a:lnTo>
                <a:lnTo>
                  <a:pt x="4658" y="451"/>
                </a:lnTo>
                <a:lnTo>
                  <a:pt x="4656" y="424"/>
                </a:lnTo>
                <a:lnTo>
                  <a:pt x="4653" y="398"/>
                </a:lnTo>
                <a:lnTo>
                  <a:pt x="4650" y="372"/>
                </a:lnTo>
                <a:lnTo>
                  <a:pt x="4645" y="346"/>
                </a:lnTo>
                <a:lnTo>
                  <a:pt x="4638" y="322"/>
                </a:lnTo>
                <a:lnTo>
                  <a:pt x="4632" y="300"/>
                </a:lnTo>
                <a:lnTo>
                  <a:pt x="4624" y="277"/>
                </a:lnTo>
                <a:lnTo>
                  <a:pt x="4616" y="256"/>
                </a:lnTo>
                <a:lnTo>
                  <a:pt x="4606" y="235"/>
                </a:lnTo>
                <a:lnTo>
                  <a:pt x="4596" y="214"/>
                </a:lnTo>
                <a:lnTo>
                  <a:pt x="4585" y="195"/>
                </a:lnTo>
                <a:lnTo>
                  <a:pt x="4563" y="160"/>
                </a:lnTo>
                <a:lnTo>
                  <a:pt x="4537" y="129"/>
                </a:lnTo>
                <a:lnTo>
                  <a:pt x="4511" y="100"/>
                </a:lnTo>
                <a:lnTo>
                  <a:pt x="4482" y="74"/>
                </a:lnTo>
                <a:lnTo>
                  <a:pt x="4455" y="53"/>
                </a:lnTo>
                <a:lnTo>
                  <a:pt x="4426" y="35"/>
                </a:lnTo>
                <a:lnTo>
                  <a:pt x="4397" y="23"/>
                </a:lnTo>
                <a:lnTo>
                  <a:pt x="4368" y="13"/>
                </a:lnTo>
                <a:lnTo>
                  <a:pt x="4340" y="6"/>
                </a:lnTo>
                <a:lnTo>
                  <a:pt x="4313" y="5"/>
                </a:lnTo>
                <a:lnTo>
                  <a:pt x="3643" y="0"/>
                </a:lnTo>
                <a:lnTo>
                  <a:pt x="3643" y="110"/>
                </a:lnTo>
                <a:lnTo>
                  <a:pt x="3817" y="147"/>
                </a:lnTo>
                <a:lnTo>
                  <a:pt x="3797" y="166"/>
                </a:lnTo>
                <a:lnTo>
                  <a:pt x="3778" y="187"/>
                </a:lnTo>
                <a:lnTo>
                  <a:pt x="3760" y="209"/>
                </a:lnTo>
                <a:lnTo>
                  <a:pt x="3743" y="232"/>
                </a:lnTo>
                <a:lnTo>
                  <a:pt x="3728" y="256"/>
                </a:lnTo>
                <a:lnTo>
                  <a:pt x="3714" y="282"/>
                </a:lnTo>
                <a:lnTo>
                  <a:pt x="3701" y="308"/>
                </a:lnTo>
                <a:lnTo>
                  <a:pt x="3688" y="334"/>
                </a:lnTo>
                <a:lnTo>
                  <a:pt x="3676" y="361"/>
                </a:lnTo>
                <a:lnTo>
                  <a:pt x="3668" y="388"/>
                </a:lnTo>
                <a:lnTo>
                  <a:pt x="3660" y="417"/>
                </a:lnTo>
                <a:lnTo>
                  <a:pt x="3652" y="446"/>
                </a:lnTo>
                <a:lnTo>
                  <a:pt x="3647" y="477"/>
                </a:lnTo>
                <a:lnTo>
                  <a:pt x="3644" y="506"/>
                </a:lnTo>
                <a:lnTo>
                  <a:pt x="3641" y="537"/>
                </a:lnTo>
                <a:lnTo>
                  <a:pt x="3641" y="567"/>
                </a:lnTo>
                <a:lnTo>
                  <a:pt x="3641" y="719"/>
                </a:lnTo>
                <a:lnTo>
                  <a:pt x="3641" y="746"/>
                </a:lnTo>
                <a:lnTo>
                  <a:pt x="3643" y="773"/>
                </a:lnTo>
                <a:lnTo>
                  <a:pt x="3646" y="801"/>
                </a:lnTo>
                <a:lnTo>
                  <a:pt x="3651" y="828"/>
                </a:lnTo>
                <a:lnTo>
                  <a:pt x="3657" y="856"/>
                </a:lnTo>
                <a:lnTo>
                  <a:pt x="3664" y="881"/>
                </a:lnTo>
                <a:lnTo>
                  <a:pt x="3672" y="907"/>
                </a:lnTo>
                <a:lnTo>
                  <a:pt x="3680" y="931"/>
                </a:lnTo>
                <a:lnTo>
                  <a:pt x="3689" y="957"/>
                </a:lnTo>
                <a:lnTo>
                  <a:pt x="3701" y="981"/>
                </a:lnTo>
                <a:lnTo>
                  <a:pt x="3714" y="1004"/>
                </a:lnTo>
                <a:lnTo>
                  <a:pt x="3726" y="1026"/>
                </a:lnTo>
                <a:lnTo>
                  <a:pt x="3739" y="1049"/>
                </a:lnTo>
                <a:lnTo>
                  <a:pt x="3755" y="1070"/>
                </a:lnTo>
                <a:lnTo>
                  <a:pt x="3772" y="1089"/>
                </a:lnTo>
                <a:lnTo>
                  <a:pt x="3788" y="1110"/>
                </a:lnTo>
                <a:lnTo>
                  <a:pt x="3805" y="1128"/>
                </a:lnTo>
                <a:lnTo>
                  <a:pt x="3823" y="1146"/>
                </a:lnTo>
                <a:lnTo>
                  <a:pt x="3842" y="1162"/>
                </a:lnTo>
                <a:lnTo>
                  <a:pt x="3862" y="1178"/>
                </a:lnTo>
                <a:lnTo>
                  <a:pt x="3883" y="1192"/>
                </a:lnTo>
                <a:lnTo>
                  <a:pt x="3904" y="1207"/>
                </a:lnTo>
                <a:lnTo>
                  <a:pt x="3926" y="1218"/>
                </a:lnTo>
                <a:lnTo>
                  <a:pt x="3949" y="1231"/>
                </a:lnTo>
                <a:lnTo>
                  <a:pt x="3973" y="1241"/>
                </a:lnTo>
                <a:lnTo>
                  <a:pt x="3995" y="1249"/>
                </a:lnTo>
                <a:lnTo>
                  <a:pt x="4021" y="1257"/>
                </a:lnTo>
                <a:lnTo>
                  <a:pt x="4045" y="1263"/>
                </a:lnTo>
                <a:lnTo>
                  <a:pt x="4071" y="1268"/>
                </a:lnTo>
                <a:lnTo>
                  <a:pt x="4097" y="1271"/>
                </a:lnTo>
                <a:lnTo>
                  <a:pt x="4123" y="1275"/>
                </a:lnTo>
                <a:lnTo>
                  <a:pt x="4150" y="1275"/>
                </a:lnTo>
                <a:close/>
                <a:moveTo>
                  <a:pt x="3770" y="567"/>
                </a:moveTo>
                <a:lnTo>
                  <a:pt x="3770" y="567"/>
                </a:lnTo>
                <a:lnTo>
                  <a:pt x="3770" y="537"/>
                </a:lnTo>
                <a:lnTo>
                  <a:pt x="3773" y="504"/>
                </a:lnTo>
                <a:lnTo>
                  <a:pt x="3778" y="474"/>
                </a:lnTo>
                <a:lnTo>
                  <a:pt x="3786" y="445"/>
                </a:lnTo>
                <a:lnTo>
                  <a:pt x="3794" y="416"/>
                </a:lnTo>
                <a:lnTo>
                  <a:pt x="3805" y="388"/>
                </a:lnTo>
                <a:lnTo>
                  <a:pt x="3817" y="361"/>
                </a:lnTo>
                <a:lnTo>
                  <a:pt x="3830" y="335"/>
                </a:lnTo>
                <a:lnTo>
                  <a:pt x="3846" y="311"/>
                </a:lnTo>
                <a:lnTo>
                  <a:pt x="3862" y="288"/>
                </a:lnTo>
                <a:lnTo>
                  <a:pt x="3879" y="267"/>
                </a:lnTo>
                <a:lnTo>
                  <a:pt x="3899" y="247"/>
                </a:lnTo>
                <a:lnTo>
                  <a:pt x="3918" y="229"/>
                </a:lnTo>
                <a:lnTo>
                  <a:pt x="3939" y="211"/>
                </a:lnTo>
                <a:lnTo>
                  <a:pt x="3962" y="197"/>
                </a:lnTo>
                <a:lnTo>
                  <a:pt x="3984" y="182"/>
                </a:lnTo>
                <a:lnTo>
                  <a:pt x="4210" y="230"/>
                </a:lnTo>
                <a:lnTo>
                  <a:pt x="4134" y="424"/>
                </a:lnTo>
                <a:lnTo>
                  <a:pt x="4339" y="424"/>
                </a:lnTo>
                <a:lnTo>
                  <a:pt x="4353" y="703"/>
                </a:lnTo>
                <a:lnTo>
                  <a:pt x="4530" y="703"/>
                </a:lnTo>
                <a:lnTo>
                  <a:pt x="4530" y="719"/>
                </a:lnTo>
                <a:lnTo>
                  <a:pt x="4529" y="741"/>
                </a:lnTo>
                <a:lnTo>
                  <a:pt x="4527" y="762"/>
                </a:lnTo>
                <a:lnTo>
                  <a:pt x="4526" y="785"/>
                </a:lnTo>
                <a:lnTo>
                  <a:pt x="4522" y="806"/>
                </a:lnTo>
                <a:lnTo>
                  <a:pt x="4517" y="827"/>
                </a:lnTo>
                <a:lnTo>
                  <a:pt x="4513" y="848"/>
                </a:lnTo>
                <a:lnTo>
                  <a:pt x="4500" y="888"/>
                </a:lnTo>
                <a:lnTo>
                  <a:pt x="4482" y="925"/>
                </a:lnTo>
                <a:lnTo>
                  <a:pt x="4463" y="960"/>
                </a:lnTo>
                <a:lnTo>
                  <a:pt x="4442" y="993"/>
                </a:lnTo>
                <a:lnTo>
                  <a:pt x="4416" y="1023"/>
                </a:lnTo>
                <a:lnTo>
                  <a:pt x="4389" y="1051"/>
                </a:lnTo>
                <a:lnTo>
                  <a:pt x="4360" y="1075"/>
                </a:lnTo>
                <a:lnTo>
                  <a:pt x="4327" y="1096"/>
                </a:lnTo>
                <a:lnTo>
                  <a:pt x="4295" y="1113"/>
                </a:lnTo>
                <a:lnTo>
                  <a:pt x="4277" y="1121"/>
                </a:lnTo>
                <a:lnTo>
                  <a:pt x="4260" y="1128"/>
                </a:lnTo>
                <a:lnTo>
                  <a:pt x="4242" y="1133"/>
                </a:lnTo>
                <a:lnTo>
                  <a:pt x="4224" y="1138"/>
                </a:lnTo>
                <a:lnTo>
                  <a:pt x="4207" y="1141"/>
                </a:lnTo>
                <a:lnTo>
                  <a:pt x="4187" y="1144"/>
                </a:lnTo>
                <a:lnTo>
                  <a:pt x="4169" y="1146"/>
                </a:lnTo>
                <a:lnTo>
                  <a:pt x="4150" y="1146"/>
                </a:lnTo>
                <a:lnTo>
                  <a:pt x="4131" y="1146"/>
                </a:lnTo>
                <a:lnTo>
                  <a:pt x="4111" y="1144"/>
                </a:lnTo>
                <a:lnTo>
                  <a:pt x="4094" y="1141"/>
                </a:lnTo>
                <a:lnTo>
                  <a:pt x="4074" y="1138"/>
                </a:lnTo>
                <a:lnTo>
                  <a:pt x="4057" y="1133"/>
                </a:lnTo>
                <a:lnTo>
                  <a:pt x="4039" y="1128"/>
                </a:lnTo>
                <a:lnTo>
                  <a:pt x="4021" y="1121"/>
                </a:lnTo>
                <a:lnTo>
                  <a:pt x="4004" y="1113"/>
                </a:lnTo>
                <a:lnTo>
                  <a:pt x="3971" y="1096"/>
                </a:lnTo>
                <a:lnTo>
                  <a:pt x="3939" y="1075"/>
                </a:lnTo>
                <a:lnTo>
                  <a:pt x="3910" y="1051"/>
                </a:lnTo>
                <a:lnTo>
                  <a:pt x="3883" y="1023"/>
                </a:lnTo>
                <a:lnTo>
                  <a:pt x="3859" y="993"/>
                </a:lnTo>
                <a:lnTo>
                  <a:pt x="3836" y="960"/>
                </a:lnTo>
                <a:lnTo>
                  <a:pt x="3817" y="925"/>
                </a:lnTo>
                <a:lnTo>
                  <a:pt x="3801" y="888"/>
                </a:lnTo>
                <a:lnTo>
                  <a:pt x="3788" y="848"/>
                </a:lnTo>
                <a:lnTo>
                  <a:pt x="3781" y="827"/>
                </a:lnTo>
                <a:lnTo>
                  <a:pt x="3778" y="806"/>
                </a:lnTo>
                <a:lnTo>
                  <a:pt x="3775" y="785"/>
                </a:lnTo>
                <a:lnTo>
                  <a:pt x="3772" y="762"/>
                </a:lnTo>
                <a:lnTo>
                  <a:pt x="3770" y="741"/>
                </a:lnTo>
                <a:lnTo>
                  <a:pt x="3770" y="719"/>
                </a:lnTo>
                <a:lnTo>
                  <a:pt x="3770" y="567"/>
                </a:lnTo>
                <a:close/>
                <a:moveTo>
                  <a:pt x="4874" y="1568"/>
                </a:moveTo>
                <a:lnTo>
                  <a:pt x="4874" y="1568"/>
                </a:lnTo>
                <a:lnTo>
                  <a:pt x="4859" y="1529"/>
                </a:lnTo>
                <a:lnTo>
                  <a:pt x="4843" y="1495"/>
                </a:lnTo>
                <a:lnTo>
                  <a:pt x="4835" y="1479"/>
                </a:lnTo>
                <a:lnTo>
                  <a:pt x="4825" y="1466"/>
                </a:lnTo>
                <a:lnTo>
                  <a:pt x="4816" y="1453"/>
                </a:lnTo>
                <a:lnTo>
                  <a:pt x="4806" y="1441"/>
                </a:lnTo>
                <a:lnTo>
                  <a:pt x="4795" y="1431"/>
                </a:lnTo>
                <a:lnTo>
                  <a:pt x="4783" y="1421"/>
                </a:lnTo>
                <a:lnTo>
                  <a:pt x="4772" y="1411"/>
                </a:lnTo>
                <a:lnTo>
                  <a:pt x="4761" y="1405"/>
                </a:lnTo>
                <a:lnTo>
                  <a:pt x="4748" y="1399"/>
                </a:lnTo>
                <a:lnTo>
                  <a:pt x="4737" y="1392"/>
                </a:lnTo>
                <a:lnTo>
                  <a:pt x="4724" y="1387"/>
                </a:lnTo>
                <a:lnTo>
                  <a:pt x="4709" y="1384"/>
                </a:lnTo>
                <a:lnTo>
                  <a:pt x="4696" y="1381"/>
                </a:lnTo>
                <a:lnTo>
                  <a:pt x="4682" y="1379"/>
                </a:lnTo>
                <a:lnTo>
                  <a:pt x="4653" y="1379"/>
                </a:lnTo>
                <a:lnTo>
                  <a:pt x="4622" y="1382"/>
                </a:lnTo>
                <a:lnTo>
                  <a:pt x="4588" y="1387"/>
                </a:lnTo>
                <a:lnTo>
                  <a:pt x="4555" y="1397"/>
                </a:lnTo>
                <a:lnTo>
                  <a:pt x="4519" y="1408"/>
                </a:lnTo>
                <a:lnTo>
                  <a:pt x="4484" y="1423"/>
                </a:lnTo>
                <a:lnTo>
                  <a:pt x="4445" y="1439"/>
                </a:lnTo>
                <a:lnTo>
                  <a:pt x="4091" y="1664"/>
                </a:lnTo>
                <a:lnTo>
                  <a:pt x="4070" y="1679"/>
                </a:lnTo>
                <a:lnTo>
                  <a:pt x="4050" y="1695"/>
                </a:lnTo>
                <a:lnTo>
                  <a:pt x="4029" y="1714"/>
                </a:lnTo>
                <a:lnTo>
                  <a:pt x="4010" y="1735"/>
                </a:lnTo>
                <a:lnTo>
                  <a:pt x="3991" y="1760"/>
                </a:lnTo>
                <a:lnTo>
                  <a:pt x="3971" y="1785"/>
                </a:lnTo>
                <a:lnTo>
                  <a:pt x="3955" y="1811"/>
                </a:lnTo>
                <a:lnTo>
                  <a:pt x="3939" y="1838"/>
                </a:lnTo>
                <a:lnTo>
                  <a:pt x="3925" y="1867"/>
                </a:lnTo>
                <a:lnTo>
                  <a:pt x="3913" y="1898"/>
                </a:lnTo>
                <a:lnTo>
                  <a:pt x="3902" y="1929"/>
                </a:lnTo>
                <a:lnTo>
                  <a:pt x="3896" y="1959"/>
                </a:lnTo>
                <a:lnTo>
                  <a:pt x="3891" y="1990"/>
                </a:lnTo>
                <a:lnTo>
                  <a:pt x="3888" y="2022"/>
                </a:lnTo>
                <a:lnTo>
                  <a:pt x="3889" y="2053"/>
                </a:lnTo>
                <a:lnTo>
                  <a:pt x="3892" y="2083"/>
                </a:lnTo>
                <a:lnTo>
                  <a:pt x="3939" y="2320"/>
                </a:lnTo>
                <a:lnTo>
                  <a:pt x="3664" y="2725"/>
                </a:lnTo>
                <a:lnTo>
                  <a:pt x="2914" y="2871"/>
                </a:lnTo>
                <a:lnTo>
                  <a:pt x="2914" y="3418"/>
                </a:lnTo>
                <a:lnTo>
                  <a:pt x="4074" y="3418"/>
                </a:lnTo>
                <a:lnTo>
                  <a:pt x="4730" y="2678"/>
                </a:lnTo>
                <a:lnTo>
                  <a:pt x="4820" y="2765"/>
                </a:lnTo>
                <a:lnTo>
                  <a:pt x="4169" y="3487"/>
                </a:lnTo>
                <a:lnTo>
                  <a:pt x="4281" y="4054"/>
                </a:lnTo>
                <a:lnTo>
                  <a:pt x="3063" y="4199"/>
                </a:lnTo>
                <a:lnTo>
                  <a:pt x="3040" y="4202"/>
                </a:lnTo>
                <a:lnTo>
                  <a:pt x="3019" y="4207"/>
                </a:lnTo>
                <a:lnTo>
                  <a:pt x="2995" y="4212"/>
                </a:lnTo>
                <a:lnTo>
                  <a:pt x="2972" y="4220"/>
                </a:lnTo>
                <a:lnTo>
                  <a:pt x="2948" y="4228"/>
                </a:lnTo>
                <a:lnTo>
                  <a:pt x="2926" y="4239"/>
                </a:lnTo>
                <a:lnTo>
                  <a:pt x="2902" y="4249"/>
                </a:lnTo>
                <a:lnTo>
                  <a:pt x="2877" y="4262"/>
                </a:lnTo>
                <a:lnTo>
                  <a:pt x="2831" y="4289"/>
                </a:lnTo>
                <a:lnTo>
                  <a:pt x="2782" y="4322"/>
                </a:lnTo>
                <a:lnTo>
                  <a:pt x="2737" y="4357"/>
                </a:lnTo>
                <a:lnTo>
                  <a:pt x="2694" y="4394"/>
                </a:lnTo>
                <a:lnTo>
                  <a:pt x="2673" y="4415"/>
                </a:lnTo>
                <a:lnTo>
                  <a:pt x="2653" y="4436"/>
                </a:lnTo>
                <a:lnTo>
                  <a:pt x="2634" y="4457"/>
                </a:lnTo>
                <a:lnTo>
                  <a:pt x="2616" y="4479"/>
                </a:lnTo>
                <a:lnTo>
                  <a:pt x="2599" y="4500"/>
                </a:lnTo>
                <a:lnTo>
                  <a:pt x="2583" y="4523"/>
                </a:lnTo>
                <a:lnTo>
                  <a:pt x="2568" y="4547"/>
                </a:lnTo>
                <a:lnTo>
                  <a:pt x="2554" y="4570"/>
                </a:lnTo>
                <a:lnTo>
                  <a:pt x="2541" y="4594"/>
                </a:lnTo>
                <a:lnTo>
                  <a:pt x="2531" y="4618"/>
                </a:lnTo>
                <a:lnTo>
                  <a:pt x="2521" y="4642"/>
                </a:lnTo>
                <a:lnTo>
                  <a:pt x="2513" y="4666"/>
                </a:lnTo>
                <a:lnTo>
                  <a:pt x="2507" y="4690"/>
                </a:lnTo>
                <a:lnTo>
                  <a:pt x="2502" y="4715"/>
                </a:lnTo>
                <a:lnTo>
                  <a:pt x="2499" y="4739"/>
                </a:lnTo>
                <a:lnTo>
                  <a:pt x="2497" y="4763"/>
                </a:lnTo>
                <a:lnTo>
                  <a:pt x="5758" y="4763"/>
                </a:lnTo>
                <a:lnTo>
                  <a:pt x="5758" y="3777"/>
                </a:lnTo>
                <a:lnTo>
                  <a:pt x="4874" y="1568"/>
                </a:lnTo>
                <a:close/>
                <a:moveTo>
                  <a:pt x="522" y="3434"/>
                </a:moveTo>
                <a:lnTo>
                  <a:pt x="1464" y="3434"/>
                </a:lnTo>
                <a:lnTo>
                  <a:pt x="1464" y="3305"/>
                </a:lnTo>
                <a:lnTo>
                  <a:pt x="522" y="3305"/>
                </a:lnTo>
                <a:lnTo>
                  <a:pt x="507" y="3303"/>
                </a:lnTo>
                <a:lnTo>
                  <a:pt x="493" y="3302"/>
                </a:lnTo>
                <a:lnTo>
                  <a:pt x="480" y="3298"/>
                </a:lnTo>
                <a:lnTo>
                  <a:pt x="469" y="3293"/>
                </a:lnTo>
                <a:lnTo>
                  <a:pt x="459" y="3287"/>
                </a:lnTo>
                <a:lnTo>
                  <a:pt x="449" y="3279"/>
                </a:lnTo>
                <a:lnTo>
                  <a:pt x="441" y="3271"/>
                </a:lnTo>
                <a:lnTo>
                  <a:pt x="435" y="3260"/>
                </a:lnTo>
                <a:lnTo>
                  <a:pt x="430" y="3248"/>
                </a:lnTo>
                <a:lnTo>
                  <a:pt x="427" y="3235"/>
                </a:lnTo>
                <a:lnTo>
                  <a:pt x="425" y="3219"/>
                </a:lnTo>
                <a:lnTo>
                  <a:pt x="425" y="3203"/>
                </a:lnTo>
                <a:lnTo>
                  <a:pt x="427" y="3186"/>
                </a:lnTo>
                <a:lnTo>
                  <a:pt x="432" y="3166"/>
                </a:lnTo>
                <a:lnTo>
                  <a:pt x="437" y="3145"/>
                </a:lnTo>
                <a:lnTo>
                  <a:pt x="445" y="3123"/>
                </a:lnTo>
                <a:lnTo>
                  <a:pt x="971" y="1742"/>
                </a:lnTo>
                <a:lnTo>
                  <a:pt x="1000" y="1892"/>
                </a:lnTo>
                <a:lnTo>
                  <a:pt x="1031" y="2040"/>
                </a:lnTo>
                <a:lnTo>
                  <a:pt x="1063" y="2188"/>
                </a:lnTo>
                <a:lnTo>
                  <a:pt x="1099" y="2336"/>
                </a:lnTo>
                <a:lnTo>
                  <a:pt x="1136" y="2485"/>
                </a:lnTo>
                <a:lnTo>
                  <a:pt x="1176" y="2631"/>
                </a:lnTo>
                <a:lnTo>
                  <a:pt x="1218" y="2778"/>
                </a:lnTo>
                <a:lnTo>
                  <a:pt x="1261" y="2925"/>
                </a:lnTo>
                <a:lnTo>
                  <a:pt x="1448" y="2887"/>
                </a:lnTo>
                <a:lnTo>
                  <a:pt x="1007" y="335"/>
                </a:lnTo>
                <a:lnTo>
                  <a:pt x="820" y="372"/>
                </a:lnTo>
                <a:lnTo>
                  <a:pt x="826" y="514"/>
                </a:lnTo>
                <a:lnTo>
                  <a:pt x="836" y="654"/>
                </a:lnTo>
                <a:lnTo>
                  <a:pt x="847" y="794"/>
                </a:lnTo>
                <a:lnTo>
                  <a:pt x="860" y="935"/>
                </a:lnTo>
                <a:lnTo>
                  <a:pt x="875" y="1075"/>
                </a:lnTo>
                <a:lnTo>
                  <a:pt x="891" y="1213"/>
                </a:lnTo>
                <a:lnTo>
                  <a:pt x="910" y="1352"/>
                </a:lnTo>
                <a:lnTo>
                  <a:pt x="930" y="1490"/>
                </a:lnTo>
                <a:lnTo>
                  <a:pt x="324" y="3076"/>
                </a:lnTo>
                <a:lnTo>
                  <a:pt x="314" y="3105"/>
                </a:lnTo>
                <a:lnTo>
                  <a:pt x="308" y="3136"/>
                </a:lnTo>
                <a:lnTo>
                  <a:pt x="303" y="3165"/>
                </a:lnTo>
                <a:lnTo>
                  <a:pt x="300" y="3195"/>
                </a:lnTo>
                <a:lnTo>
                  <a:pt x="300" y="3226"/>
                </a:lnTo>
                <a:lnTo>
                  <a:pt x="303" y="3255"/>
                </a:lnTo>
                <a:lnTo>
                  <a:pt x="308" y="3284"/>
                </a:lnTo>
                <a:lnTo>
                  <a:pt x="317" y="3311"/>
                </a:lnTo>
                <a:lnTo>
                  <a:pt x="322" y="3324"/>
                </a:lnTo>
                <a:lnTo>
                  <a:pt x="330" y="3337"/>
                </a:lnTo>
                <a:lnTo>
                  <a:pt x="337" y="3348"/>
                </a:lnTo>
                <a:lnTo>
                  <a:pt x="345" y="3360"/>
                </a:lnTo>
                <a:lnTo>
                  <a:pt x="354" y="3371"/>
                </a:lnTo>
                <a:lnTo>
                  <a:pt x="364" y="3381"/>
                </a:lnTo>
                <a:lnTo>
                  <a:pt x="375" y="3390"/>
                </a:lnTo>
                <a:lnTo>
                  <a:pt x="388" y="3398"/>
                </a:lnTo>
                <a:lnTo>
                  <a:pt x="401" y="3406"/>
                </a:lnTo>
                <a:lnTo>
                  <a:pt x="416" y="3413"/>
                </a:lnTo>
                <a:lnTo>
                  <a:pt x="430" y="3419"/>
                </a:lnTo>
                <a:lnTo>
                  <a:pt x="446" y="3424"/>
                </a:lnTo>
                <a:lnTo>
                  <a:pt x="464" y="3429"/>
                </a:lnTo>
                <a:lnTo>
                  <a:pt x="482" y="3430"/>
                </a:lnTo>
                <a:lnTo>
                  <a:pt x="501" y="3432"/>
                </a:lnTo>
                <a:lnTo>
                  <a:pt x="522" y="3434"/>
                </a:lnTo>
                <a:close/>
                <a:moveTo>
                  <a:pt x="3833" y="3516"/>
                </a:moveTo>
                <a:lnTo>
                  <a:pt x="0" y="3516"/>
                </a:lnTo>
                <a:lnTo>
                  <a:pt x="0" y="3774"/>
                </a:lnTo>
                <a:lnTo>
                  <a:pt x="3833" y="3774"/>
                </a:lnTo>
                <a:lnTo>
                  <a:pt x="3833" y="3516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defTabSz="917966">
              <a:defRPr/>
            </a:pPr>
            <a:endParaRPr lang="de-DE" sz="1724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60" name="Grafik 59">
            <a:extLst>
              <a:ext uri="{FF2B5EF4-FFF2-40B4-BE49-F238E27FC236}">
                <a16:creationId xmlns:a16="http://schemas.microsoft.com/office/drawing/2014/main" id="{D4D185AA-7DFF-46AA-A4A0-034D44C96A2B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22101" y="5684425"/>
            <a:ext cx="795094" cy="795094"/>
          </a:xfrm>
          <a:prstGeom prst="rect">
            <a:avLst/>
          </a:prstGeom>
        </p:spPr>
      </p:pic>
      <p:pic>
        <p:nvPicPr>
          <p:cNvPr id="62" name="Grafik 61">
            <a:extLst>
              <a:ext uri="{FF2B5EF4-FFF2-40B4-BE49-F238E27FC236}">
                <a16:creationId xmlns:a16="http://schemas.microsoft.com/office/drawing/2014/main" id="{D419F3A0-2257-4A0A-A2DD-49F345064D7C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61810" y="5490911"/>
            <a:ext cx="650531" cy="650531"/>
          </a:xfrm>
          <a:prstGeom prst="rect">
            <a:avLst/>
          </a:prstGeom>
        </p:spPr>
      </p:pic>
      <p:pic>
        <p:nvPicPr>
          <p:cNvPr id="63" name="Grafik 62">
            <a:extLst>
              <a:ext uri="{FF2B5EF4-FFF2-40B4-BE49-F238E27FC236}">
                <a16:creationId xmlns:a16="http://schemas.microsoft.com/office/drawing/2014/main" id="{5B5B1C9B-010B-47C2-A187-37D68C1FFB33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05257" y="1422657"/>
            <a:ext cx="956221" cy="956221"/>
          </a:xfrm>
          <a:prstGeom prst="rect">
            <a:avLst/>
          </a:prstGeom>
        </p:spPr>
      </p:pic>
      <p:sp>
        <p:nvSpPr>
          <p:cNvPr id="27" name="object 35">
            <a:extLst>
              <a:ext uri="{FF2B5EF4-FFF2-40B4-BE49-F238E27FC236}">
                <a16:creationId xmlns:a16="http://schemas.microsoft.com/office/drawing/2014/main" id="{F6EFB27A-6EB9-48BE-874B-9DC1A8558C4C}"/>
              </a:ext>
            </a:extLst>
          </p:cNvPr>
          <p:cNvSpPr txBox="1"/>
          <p:nvPr/>
        </p:nvSpPr>
        <p:spPr>
          <a:xfrm>
            <a:off x="2779014" y="6684062"/>
            <a:ext cx="7043716" cy="15132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de-DE" sz="900" dirty="0">
                <a:cs typeface="Arial"/>
              </a:rPr>
              <a:t>Workshop „Digitalisierung der Verwaltung“ an der </a:t>
            </a:r>
            <a:r>
              <a:rPr lang="de-DE" sz="900" dirty="0">
                <a:ea typeface="Calibri" panose="020F0502020204030204" pitchFamily="34" charset="0"/>
                <a:cs typeface="Times New Roman" panose="02020603050405020304" pitchFamily="18" charset="0"/>
              </a:rPr>
              <a:t>Friedrich-Schiller-Universität Jena</a:t>
            </a:r>
            <a:r>
              <a:rPr lang="de-DE" sz="900" dirty="0">
                <a:cs typeface="Arial"/>
              </a:rPr>
              <a:t> </a:t>
            </a:r>
            <a:r>
              <a:rPr sz="900" spc="-5" dirty="0">
                <a:cs typeface="Arial"/>
              </a:rPr>
              <a:t>, </a:t>
            </a:r>
            <a:r>
              <a:rPr lang="de-DE" sz="900" spc="-5" dirty="0">
                <a:cs typeface="Arial"/>
              </a:rPr>
              <a:t>19</a:t>
            </a:r>
            <a:r>
              <a:rPr sz="900" spc="-5" dirty="0">
                <a:cs typeface="Arial"/>
              </a:rPr>
              <a:t>.0</a:t>
            </a:r>
            <a:r>
              <a:rPr lang="de-DE" sz="900" spc="-5" dirty="0">
                <a:cs typeface="Arial"/>
              </a:rPr>
              <a:t>4</a:t>
            </a:r>
            <a:r>
              <a:rPr sz="900" spc="-5" dirty="0">
                <a:cs typeface="Arial"/>
              </a:rPr>
              <a:t>.2023, </a:t>
            </a:r>
            <a:r>
              <a:rPr sz="900" dirty="0">
                <a:cs typeface="Arial"/>
              </a:rPr>
              <a:t>© </a:t>
            </a:r>
            <a:r>
              <a:rPr sz="900" spc="-5" dirty="0">
                <a:cs typeface="Arial"/>
              </a:rPr>
              <a:t>Bundesagentur </a:t>
            </a:r>
            <a:r>
              <a:rPr sz="900" dirty="0">
                <a:cs typeface="Arial"/>
              </a:rPr>
              <a:t>für</a:t>
            </a:r>
            <a:r>
              <a:rPr sz="900" spc="-40" dirty="0">
                <a:cs typeface="Arial"/>
              </a:rPr>
              <a:t> </a:t>
            </a:r>
            <a:r>
              <a:rPr sz="900" dirty="0">
                <a:cs typeface="Arial"/>
              </a:rPr>
              <a:t>Arbeit</a:t>
            </a:r>
          </a:p>
        </p:txBody>
      </p:sp>
    </p:spTree>
    <p:extLst>
      <p:ext uri="{BB962C8B-B14F-4D97-AF65-F5344CB8AC3E}">
        <p14:creationId xmlns:p14="http://schemas.microsoft.com/office/powerpoint/2010/main" val="165035847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1069896" y="6627862"/>
            <a:ext cx="1163785" cy="253190"/>
          </a:xfrm>
          <a:custGeom>
            <a:avLst/>
            <a:gdLst/>
            <a:ahLst/>
            <a:cxnLst/>
            <a:rect l="l" t="t" r="r" b="b"/>
            <a:pathLst>
              <a:path w="1164590" h="253365">
                <a:moveTo>
                  <a:pt x="1164336" y="0"/>
                </a:moveTo>
                <a:lnTo>
                  <a:pt x="0" y="0"/>
                </a:lnTo>
                <a:lnTo>
                  <a:pt x="0" y="252984"/>
                </a:lnTo>
                <a:lnTo>
                  <a:pt x="1164336" y="252984"/>
                </a:lnTo>
                <a:lnTo>
                  <a:pt x="1164336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 sz="2149"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419931" y="241681"/>
            <a:ext cx="11897880" cy="751479"/>
          </a:xfrm>
          <a:prstGeom prst="rect">
            <a:avLst/>
          </a:prstGeom>
        </p:spPr>
        <p:txBody>
          <a:bodyPr vert="horz" wrap="square" lIns="0" tIns="12691" rIns="0" bIns="0" rtlCol="0" anchor="t">
            <a:spAutoFit/>
          </a:bodyPr>
          <a:lstStyle/>
          <a:p>
            <a:pPr marL="12691" marR="5076">
              <a:spcBef>
                <a:spcPts val="100"/>
              </a:spcBef>
            </a:pPr>
            <a:r>
              <a:rPr sz="2400" dirty="0"/>
              <a:t>Human Friendly Automation: </a:t>
            </a:r>
            <a:r>
              <a:rPr lang="de-DE" sz="2400" dirty="0"/>
              <a:t>                                                                                             </a:t>
            </a:r>
            <a:r>
              <a:rPr sz="2400" dirty="0"/>
              <a:t>Die BA bekennt sich zu einer </a:t>
            </a:r>
            <a:r>
              <a:rPr sz="2400" dirty="0" err="1"/>
              <a:t>verantwortungsvollen</a:t>
            </a:r>
            <a:r>
              <a:rPr sz="2400" dirty="0"/>
              <a:t> </a:t>
            </a:r>
            <a:r>
              <a:rPr sz="2400" dirty="0" err="1"/>
              <a:t>Automatisierung</a:t>
            </a:r>
            <a:endParaRPr sz="2400" dirty="0"/>
          </a:p>
        </p:txBody>
      </p:sp>
      <p:sp>
        <p:nvSpPr>
          <p:cNvPr id="4" name="object 4"/>
          <p:cNvSpPr/>
          <p:nvPr/>
        </p:nvSpPr>
        <p:spPr>
          <a:xfrm>
            <a:off x="4970496" y="1162008"/>
            <a:ext cx="1958564" cy="329870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2149"/>
          </a:p>
        </p:txBody>
      </p:sp>
      <p:sp>
        <p:nvSpPr>
          <p:cNvPr id="5" name="object 5"/>
          <p:cNvSpPr/>
          <p:nvPr/>
        </p:nvSpPr>
        <p:spPr>
          <a:xfrm>
            <a:off x="419931" y="1094854"/>
            <a:ext cx="3846963" cy="3583636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2149"/>
          </a:p>
        </p:txBody>
      </p:sp>
      <p:sp>
        <p:nvSpPr>
          <p:cNvPr id="6" name="object 6"/>
          <p:cNvSpPr/>
          <p:nvPr/>
        </p:nvSpPr>
        <p:spPr>
          <a:xfrm>
            <a:off x="7969176" y="1105659"/>
            <a:ext cx="3682008" cy="3810412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2149"/>
          </a:p>
        </p:txBody>
      </p:sp>
      <p:sp>
        <p:nvSpPr>
          <p:cNvPr id="7" name="object 7"/>
          <p:cNvSpPr txBox="1"/>
          <p:nvPr/>
        </p:nvSpPr>
        <p:spPr>
          <a:xfrm>
            <a:off x="3436889" y="4868859"/>
            <a:ext cx="8215026" cy="1568635"/>
          </a:xfrm>
          <a:prstGeom prst="rect">
            <a:avLst/>
          </a:prstGeom>
          <a:solidFill>
            <a:srgbClr val="D7D7D7"/>
          </a:solidFill>
        </p:spPr>
        <p:txBody>
          <a:bodyPr vert="horz" wrap="square" lIns="0" tIns="41881" rIns="0" bIns="0" rtlCol="0">
            <a:spAutoFit/>
          </a:bodyPr>
          <a:lstStyle/>
          <a:p>
            <a:pPr marL="91376" marR="83127">
              <a:spcBef>
                <a:spcPts val="330"/>
              </a:spcBef>
              <a:tabLst>
                <a:tab pos="6645700" algn="l"/>
              </a:tabLst>
            </a:pPr>
            <a:r>
              <a:rPr sz="1599" spc="-5" dirty="0">
                <a:latin typeface="Arial"/>
                <a:cs typeface="Arial"/>
              </a:rPr>
              <a:t>„</a:t>
            </a:r>
            <a:r>
              <a:rPr sz="1599" i="1" spc="-5" dirty="0">
                <a:latin typeface="Arial"/>
                <a:cs typeface="Arial"/>
              </a:rPr>
              <a:t>Menschen dürfen durch Automatisierung keine Nachteile haben. Eine </a:t>
            </a:r>
            <a:r>
              <a:rPr sz="1599" i="1" dirty="0">
                <a:latin typeface="Arial"/>
                <a:cs typeface="Arial"/>
              </a:rPr>
              <a:t>Werte-Charta </a:t>
            </a:r>
            <a:r>
              <a:rPr sz="1599" i="1" spc="-5" dirty="0">
                <a:latin typeface="Arial"/>
                <a:cs typeface="Arial"/>
              </a:rPr>
              <a:t>soll  der Organisationen eine Orientierung bieten, um Automatisierungsprojekte nachhaltig,  fair und gemeinsam </a:t>
            </a:r>
            <a:r>
              <a:rPr sz="1599" i="1" spc="-10" dirty="0">
                <a:latin typeface="Arial"/>
                <a:cs typeface="Arial"/>
              </a:rPr>
              <a:t>mit </a:t>
            </a:r>
            <a:r>
              <a:rPr sz="1599" i="1" spc="-5" dirty="0">
                <a:latin typeface="Arial"/>
                <a:cs typeface="Arial"/>
              </a:rPr>
              <a:t>den Menschen </a:t>
            </a:r>
            <a:r>
              <a:rPr sz="1599" i="1" spc="-10" dirty="0">
                <a:latin typeface="Arial"/>
                <a:cs typeface="Arial"/>
              </a:rPr>
              <a:t>umzusetzen. </a:t>
            </a:r>
            <a:r>
              <a:rPr sz="1599" i="1" spc="-5" dirty="0">
                <a:latin typeface="Arial"/>
                <a:cs typeface="Arial"/>
              </a:rPr>
              <a:t>Auf diesem Weg müssen wir aber  transparent vorgehen und unsere Kolleginnen und Kollegen gut mitnehmen. Unser Ziel  ist es, </a:t>
            </a:r>
            <a:r>
              <a:rPr sz="1599" i="1" spc="-10" dirty="0">
                <a:latin typeface="Arial"/>
                <a:cs typeface="Arial"/>
              </a:rPr>
              <a:t>MA </a:t>
            </a:r>
            <a:r>
              <a:rPr sz="1599" i="1" spc="-5" dirty="0">
                <a:latin typeface="Arial"/>
                <a:cs typeface="Arial"/>
              </a:rPr>
              <a:t>durch digitale Anwendungen </a:t>
            </a:r>
            <a:r>
              <a:rPr sz="1599" i="1" spc="-30" dirty="0">
                <a:latin typeface="Arial"/>
                <a:cs typeface="Arial"/>
              </a:rPr>
              <a:t>zu </a:t>
            </a:r>
            <a:r>
              <a:rPr sz="1599" i="1" spc="-5" dirty="0">
                <a:latin typeface="Arial"/>
                <a:cs typeface="Arial"/>
              </a:rPr>
              <a:t>entlasten, damit sie </a:t>
            </a:r>
            <a:r>
              <a:rPr sz="1599" i="1" spc="-15" dirty="0">
                <a:latin typeface="Arial"/>
                <a:cs typeface="Arial"/>
              </a:rPr>
              <a:t>z.B. </a:t>
            </a:r>
            <a:r>
              <a:rPr sz="1599" i="1" spc="-5" dirty="0">
                <a:latin typeface="Arial"/>
                <a:cs typeface="Arial"/>
              </a:rPr>
              <a:t>mehr Zeit für die  persönliche Beratung unserer Kundinnen </a:t>
            </a:r>
            <a:r>
              <a:rPr sz="1599" i="1" spc="-10" dirty="0">
                <a:latin typeface="Arial"/>
                <a:cs typeface="Arial"/>
              </a:rPr>
              <a:t>und</a:t>
            </a:r>
            <a:r>
              <a:rPr sz="1599" i="1" spc="65" dirty="0">
                <a:latin typeface="Arial"/>
                <a:cs typeface="Arial"/>
              </a:rPr>
              <a:t> </a:t>
            </a:r>
            <a:r>
              <a:rPr sz="1599" i="1" spc="-5" dirty="0">
                <a:latin typeface="Arial"/>
                <a:cs typeface="Arial"/>
              </a:rPr>
              <a:t>Kunden</a:t>
            </a:r>
            <a:r>
              <a:rPr sz="1599" i="1" spc="10" dirty="0">
                <a:latin typeface="Arial"/>
                <a:cs typeface="Arial"/>
              </a:rPr>
              <a:t> </a:t>
            </a:r>
            <a:r>
              <a:rPr sz="1599" i="1" spc="-10" dirty="0">
                <a:latin typeface="Arial"/>
                <a:cs typeface="Arial"/>
              </a:rPr>
              <a:t>haben.“	</a:t>
            </a:r>
            <a:r>
              <a:rPr sz="1049" dirty="0">
                <a:latin typeface="Arial"/>
                <a:cs typeface="Arial"/>
              </a:rPr>
              <a:t>Andrea Nahles,</a:t>
            </a:r>
            <a:r>
              <a:rPr sz="1049" spc="-85" dirty="0">
                <a:latin typeface="Arial"/>
                <a:cs typeface="Arial"/>
              </a:rPr>
              <a:t> </a:t>
            </a:r>
            <a:r>
              <a:rPr sz="1049" dirty="0">
                <a:latin typeface="Arial"/>
                <a:cs typeface="Arial"/>
              </a:rPr>
              <a:t>05.10.22</a:t>
            </a:r>
            <a:endParaRPr sz="1049">
              <a:latin typeface="Arial"/>
              <a:cs typeface="Arial"/>
            </a:endParaRPr>
          </a:p>
        </p:txBody>
      </p:sp>
      <p:grpSp>
        <p:nvGrpSpPr>
          <p:cNvPr id="8" name="object 8"/>
          <p:cNvGrpSpPr/>
          <p:nvPr/>
        </p:nvGrpSpPr>
        <p:grpSpPr>
          <a:xfrm>
            <a:off x="2763745" y="5346303"/>
            <a:ext cx="639003" cy="583796"/>
            <a:chOff x="2763011" y="5350001"/>
            <a:chExt cx="639445" cy="584200"/>
          </a:xfrm>
        </p:grpSpPr>
        <p:sp>
          <p:nvSpPr>
            <p:cNvPr id="9" name="object 9"/>
            <p:cNvSpPr/>
            <p:nvPr/>
          </p:nvSpPr>
          <p:spPr>
            <a:xfrm>
              <a:off x="3016757" y="5350001"/>
              <a:ext cx="386080" cy="584200"/>
            </a:xfrm>
            <a:custGeom>
              <a:avLst/>
              <a:gdLst/>
              <a:ahLst/>
              <a:cxnLst/>
              <a:rect l="l" t="t" r="r" b="b"/>
              <a:pathLst>
                <a:path w="386079" h="584200">
                  <a:moveTo>
                    <a:pt x="192786" y="0"/>
                  </a:moveTo>
                  <a:lnTo>
                    <a:pt x="0" y="0"/>
                  </a:lnTo>
                  <a:lnTo>
                    <a:pt x="192786" y="291845"/>
                  </a:lnTo>
                  <a:lnTo>
                    <a:pt x="0" y="583691"/>
                  </a:lnTo>
                  <a:lnTo>
                    <a:pt x="192786" y="583691"/>
                  </a:lnTo>
                  <a:lnTo>
                    <a:pt x="385571" y="291845"/>
                  </a:lnTo>
                  <a:lnTo>
                    <a:pt x="192786" y="0"/>
                  </a:lnTo>
                  <a:close/>
                </a:path>
              </a:pathLst>
            </a:custGeom>
            <a:solidFill>
              <a:srgbClr val="A90012"/>
            </a:solidFill>
          </p:spPr>
          <p:txBody>
            <a:bodyPr wrap="square" lIns="0" tIns="0" rIns="0" bIns="0" rtlCol="0"/>
            <a:lstStyle/>
            <a:p>
              <a:endParaRPr sz="2149"/>
            </a:p>
          </p:txBody>
        </p:sp>
        <p:sp>
          <p:nvSpPr>
            <p:cNvPr id="10" name="object 10"/>
            <p:cNvSpPr/>
            <p:nvPr/>
          </p:nvSpPr>
          <p:spPr>
            <a:xfrm>
              <a:off x="2930651" y="5465063"/>
              <a:ext cx="231775" cy="350520"/>
            </a:xfrm>
            <a:custGeom>
              <a:avLst/>
              <a:gdLst/>
              <a:ahLst/>
              <a:cxnLst/>
              <a:rect l="l" t="t" r="r" b="b"/>
              <a:pathLst>
                <a:path w="231775" h="350520">
                  <a:moveTo>
                    <a:pt x="115824" y="0"/>
                  </a:moveTo>
                  <a:lnTo>
                    <a:pt x="0" y="0"/>
                  </a:lnTo>
                  <a:lnTo>
                    <a:pt x="115824" y="175260"/>
                  </a:lnTo>
                  <a:lnTo>
                    <a:pt x="0" y="350520"/>
                  </a:lnTo>
                  <a:lnTo>
                    <a:pt x="115824" y="350520"/>
                  </a:lnTo>
                  <a:lnTo>
                    <a:pt x="231648" y="175260"/>
                  </a:lnTo>
                  <a:lnTo>
                    <a:pt x="115824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sz="2149"/>
            </a:p>
          </p:txBody>
        </p:sp>
        <p:sp>
          <p:nvSpPr>
            <p:cNvPr id="11" name="object 11"/>
            <p:cNvSpPr/>
            <p:nvPr/>
          </p:nvSpPr>
          <p:spPr>
            <a:xfrm>
              <a:off x="2827781" y="5400293"/>
              <a:ext cx="291465" cy="483234"/>
            </a:xfrm>
            <a:custGeom>
              <a:avLst/>
              <a:gdLst/>
              <a:ahLst/>
              <a:cxnLst/>
              <a:rect l="l" t="t" r="r" b="b"/>
              <a:pathLst>
                <a:path w="291464" h="483235">
                  <a:moveTo>
                    <a:pt x="145542" y="0"/>
                  </a:moveTo>
                  <a:lnTo>
                    <a:pt x="0" y="0"/>
                  </a:lnTo>
                  <a:lnTo>
                    <a:pt x="145542" y="241553"/>
                  </a:lnTo>
                  <a:lnTo>
                    <a:pt x="0" y="483107"/>
                  </a:lnTo>
                  <a:lnTo>
                    <a:pt x="145542" y="483107"/>
                  </a:lnTo>
                  <a:lnTo>
                    <a:pt x="291084" y="241553"/>
                  </a:lnTo>
                  <a:lnTo>
                    <a:pt x="145542" y="0"/>
                  </a:lnTo>
                  <a:close/>
                </a:path>
              </a:pathLst>
            </a:custGeom>
            <a:solidFill>
              <a:srgbClr val="FF5468"/>
            </a:solidFill>
          </p:spPr>
          <p:txBody>
            <a:bodyPr wrap="square" lIns="0" tIns="0" rIns="0" bIns="0" rtlCol="0"/>
            <a:lstStyle/>
            <a:p>
              <a:endParaRPr sz="2149"/>
            </a:p>
          </p:txBody>
        </p:sp>
        <p:sp>
          <p:nvSpPr>
            <p:cNvPr id="12" name="object 12"/>
            <p:cNvSpPr/>
            <p:nvPr/>
          </p:nvSpPr>
          <p:spPr>
            <a:xfrm>
              <a:off x="2827781" y="5400293"/>
              <a:ext cx="291465" cy="483234"/>
            </a:xfrm>
            <a:custGeom>
              <a:avLst/>
              <a:gdLst/>
              <a:ahLst/>
              <a:cxnLst/>
              <a:rect l="l" t="t" r="r" b="b"/>
              <a:pathLst>
                <a:path w="291464" h="483235">
                  <a:moveTo>
                    <a:pt x="0" y="0"/>
                  </a:moveTo>
                  <a:lnTo>
                    <a:pt x="145542" y="0"/>
                  </a:lnTo>
                  <a:lnTo>
                    <a:pt x="291084" y="241553"/>
                  </a:lnTo>
                  <a:lnTo>
                    <a:pt x="145542" y="483107"/>
                  </a:lnTo>
                  <a:lnTo>
                    <a:pt x="0" y="483107"/>
                  </a:lnTo>
                  <a:lnTo>
                    <a:pt x="145542" y="241553"/>
                  </a:lnTo>
                  <a:lnTo>
                    <a:pt x="0" y="0"/>
                  </a:lnTo>
                  <a:close/>
                </a:path>
              </a:pathLst>
            </a:custGeom>
            <a:ln w="19812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 sz="2149"/>
            </a:p>
          </p:txBody>
        </p:sp>
        <p:sp>
          <p:nvSpPr>
            <p:cNvPr id="13" name="object 13"/>
            <p:cNvSpPr/>
            <p:nvPr/>
          </p:nvSpPr>
          <p:spPr>
            <a:xfrm>
              <a:off x="2763011" y="5495543"/>
              <a:ext cx="175260" cy="291465"/>
            </a:xfrm>
            <a:custGeom>
              <a:avLst/>
              <a:gdLst/>
              <a:ahLst/>
              <a:cxnLst/>
              <a:rect l="l" t="t" r="r" b="b"/>
              <a:pathLst>
                <a:path w="175260" h="291464">
                  <a:moveTo>
                    <a:pt x="87630" y="0"/>
                  </a:moveTo>
                  <a:lnTo>
                    <a:pt x="0" y="0"/>
                  </a:lnTo>
                  <a:lnTo>
                    <a:pt x="87630" y="145541"/>
                  </a:lnTo>
                  <a:lnTo>
                    <a:pt x="0" y="291084"/>
                  </a:lnTo>
                  <a:lnTo>
                    <a:pt x="87630" y="291084"/>
                  </a:lnTo>
                  <a:lnTo>
                    <a:pt x="175260" y="145541"/>
                  </a:lnTo>
                  <a:lnTo>
                    <a:pt x="87630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sz="2149"/>
            </a:p>
          </p:txBody>
        </p:sp>
      </p:grpSp>
      <p:sp>
        <p:nvSpPr>
          <p:cNvPr id="14" name="object 14"/>
          <p:cNvSpPr/>
          <p:nvPr/>
        </p:nvSpPr>
        <p:spPr>
          <a:xfrm>
            <a:off x="419931" y="4833831"/>
            <a:ext cx="2284420" cy="1606709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2149"/>
          </a:p>
        </p:txBody>
      </p:sp>
      <p:sp>
        <p:nvSpPr>
          <p:cNvPr id="17" name="object 17"/>
          <p:cNvSpPr txBox="1">
            <a:spLocks noGrp="1"/>
          </p:cNvSpPr>
          <p:nvPr>
            <p:ph type="sldNum" sz="quarter" idx="7"/>
          </p:nvPr>
        </p:nvSpPr>
        <p:spPr>
          <a:xfrm>
            <a:off x="11069896" y="6647723"/>
            <a:ext cx="863403" cy="156345"/>
          </a:xfrm>
          <a:prstGeom prst="rect">
            <a:avLst/>
          </a:prstGeom>
        </p:spPr>
        <p:txBody>
          <a:bodyPr vert="horz" wrap="square" lIns="0" tIns="1904" rIns="0" bIns="0" rtlCol="0" anchor="ctr">
            <a:spAutoFit/>
          </a:bodyPr>
          <a:lstStyle/>
          <a:p>
            <a:pPr marL="12691">
              <a:spcBef>
                <a:spcPts val="15"/>
              </a:spcBef>
            </a:pPr>
            <a:r>
              <a:rPr spc="-5" dirty="0"/>
              <a:t>Seite</a:t>
            </a:r>
            <a:r>
              <a:rPr spc="-35" dirty="0"/>
              <a:t> </a:t>
            </a:r>
            <a:fld id="{81D60167-4931-47E6-BA6A-407CBD079E47}" type="slidenum">
              <a:rPr spc="-5" dirty="0"/>
              <a:pPr marL="12691">
                <a:spcBef>
                  <a:spcPts val="15"/>
                </a:spcBef>
              </a:pPr>
              <a:t>6</a:t>
            </a:fld>
            <a:endParaRPr spc="-5" dirty="0"/>
          </a:p>
        </p:txBody>
      </p:sp>
      <p:sp>
        <p:nvSpPr>
          <p:cNvPr id="18" name="object 35">
            <a:extLst>
              <a:ext uri="{FF2B5EF4-FFF2-40B4-BE49-F238E27FC236}">
                <a16:creationId xmlns:a16="http://schemas.microsoft.com/office/drawing/2014/main" id="{B728D725-B747-41A4-AAF8-DA5960D3061A}"/>
              </a:ext>
            </a:extLst>
          </p:cNvPr>
          <p:cNvSpPr txBox="1"/>
          <p:nvPr/>
        </p:nvSpPr>
        <p:spPr>
          <a:xfrm>
            <a:off x="2779014" y="6684062"/>
            <a:ext cx="7043716" cy="15132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de-DE" sz="900" dirty="0">
                <a:cs typeface="Arial"/>
              </a:rPr>
              <a:t>Workshop „Digitalisierung der Verwaltung“ an der </a:t>
            </a:r>
            <a:r>
              <a:rPr lang="de-DE" sz="900" dirty="0">
                <a:ea typeface="Calibri" panose="020F0502020204030204" pitchFamily="34" charset="0"/>
                <a:cs typeface="Times New Roman" panose="02020603050405020304" pitchFamily="18" charset="0"/>
              </a:rPr>
              <a:t>Friedrich-Schiller-Universität Jena</a:t>
            </a:r>
            <a:r>
              <a:rPr lang="de-DE" sz="900" dirty="0">
                <a:cs typeface="Arial"/>
              </a:rPr>
              <a:t> </a:t>
            </a:r>
            <a:r>
              <a:rPr sz="900" spc="-5" dirty="0">
                <a:cs typeface="Arial"/>
              </a:rPr>
              <a:t>, </a:t>
            </a:r>
            <a:r>
              <a:rPr lang="de-DE" sz="900" spc="-5" dirty="0">
                <a:cs typeface="Arial"/>
              </a:rPr>
              <a:t>19</a:t>
            </a:r>
            <a:r>
              <a:rPr sz="900" spc="-5" dirty="0">
                <a:cs typeface="Arial"/>
              </a:rPr>
              <a:t>.0</a:t>
            </a:r>
            <a:r>
              <a:rPr lang="de-DE" sz="900" spc="-5" dirty="0">
                <a:cs typeface="Arial"/>
              </a:rPr>
              <a:t>4</a:t>
            </a:r>
            <a:r>
              <a:rPr sz="900" spc="-5" dirty="0">
                <a:cs typeface="Arial"/>
              </a:rPr>
              <a:t>.2023, </a:t>
            </a:r>
            <a:r>
              <a:rPr sz="900" dirty="0">
                <a:cs typeface="Arial"/>
              </a:rPr>
              <a:t>© </a:t>
            </a:r>
            <a:r>
              <a:rPr sz="900" spc="-5" dirty="0">
                <a:cs typeface="Arial"/>
              </a:rPr>
              <a:t>Bundesagentur </a:t>
            </a:r>
            <a:r>
              <a:rPr sz="900" dirty="0">
                <a:cs typeface="Arial"/>
              </a:rPr>
              <a:t>für</a:t>
            </a:r>
            <a:r>
              <a:rPr sz="900" spc="-40" dirty="0">
                <a:cs typeface="Arial"/>
              </a:rPr>
              <a:t> </a:t>
            </a:r>
            <a:r>
              <a:rPr sz="900" dirty="0">
                <a:cs typeface="Arial"/>
              </a:rPr>
              <a:t>Arbeit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/>
          <p:nvPr/>
        </p:nvSpPr>
        <p:spPr>
          <a:xfrm>
            <a:off x="512831" y="1303280"/>
            <a:ext cx="8881824" cy="493613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2149"/>
          </a:p>
        </p:txBody>
      </p: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592125" y="209024"/>
            <a:ext cx="10677759" cy="751479"/>
          </a:xfrm>
          <a:prstGeom prst="rect">
            <a:avLst/>
          </a:prstGeom>
        </p:spPr>
        <p:txBody>
          <a:bodyPr vert="horz" wrap="square" lIns="0" tIns="12691" rIns="0" bIns="0" rtlCol="0" anchor="t">
            <a:spAutoFit/>
          </a:bodyPr>
          <a:lstStyle/>
          <a:p>
            <a:pPr marL="12691" marR="5076">
              <a:spcBef>
                <a:spcPts val="100"/>
              </a:spcBef>
            </a:pPr>
            <a:r>
              <a:rPr sz="2400" spc="-5" dirty="0"/>
              <a:t>Alle </a:t>
            </a:r>
            <a:r>
              <a:rPr sz="2400" dirty="0"/>
              <a:t>Informationen </a:t>
            </a:r>
            <a:r>
              <a:rPr sz="2400" spc="-5" dirty="0" err="1"/>
              <a:t>sind</a:t>
            </a:r>
            <a:r>
              <a:rPr sz="2400" spc="-5" dirty="0"/>
              <a:t> </a:t>
            </a:r>
            <a:r>
              <a:rPr lang="de-DE" sz="2400" spc="-5" dirty="0"/>
              <a:t>innerhalb der Organisation </a:t>
            </a:r>
            <a:r>
              <a:rPr sz="2400" dirty="0" err="1"/>
              <a:t>für</a:t>
            </a:r>
            <a:r>
              <a:rPr sz="2400" dirty="0"/>
              <a:t> </a:t>
            </a:r>
            <a:r>
              <a:rPr sz="2400" spc="-5" dirty="0"/>
              <a:t>alle Ebenen </a:t>
            </a:r>
            <a:r>
              <a:rPr sz="2400" dirty="0"/>
              <a:t>zentral </a:t>
            </a:r>
            <a:r>
              <a:rPr sz="2400" spc="-5" dirty="0"/>
              <a:t>auf </a:t>
            </a:r>
            <a:r>
              <a:rPr lang="de-DE" sz="2400" u="sng" dirty="0"/>
              <a:t>einer</a:t>
            </a:r>
            <a:r>
              <a:rPr lang="de-DE" sz="2400" dirty="0"/>
              <a:t> Intranetseite </a:t>
            </a:r>
            <a:r>
              <a:rPr sz="2400" spc="-5" dirty="0"/>
              <a:t>„Willkommen  Digitalisierung“</a:t>
            </a:r>
            <a:r>
              <a:rPr sz="2400" spc="-40" dirty="0"/>
              <a:t> </a:t>
            </a:r>
            <a:r>
              <a:rPr sz="2400" spc="-5" dirty="0"/>
              <a:t>eingestellt</a:t>
            </a:r>
          </a:p>
        </p:txBody>
      </p:sp>
      <p:sp>
        <p:nvSpPr>
          <p:cNvPr id="7" name="object 7"/>
          <p:cNvSpPr txBox="1">
            <a:spLocks noGrp="1"/>
          </p:cNvSpPr>
          <p:nvPr>
            <p:ph type="sldNum" sz="quarter" idx="7"/>
          </p:nvPr>
        </p:nvSpPr>
        <p:spPr>
          <a:xfrm>
            <a:off x="11051934" y="6654727"/>
            <a:ext cx="863403" cy="156345"/>
          </a:xfrm>
          <a:prstGeom prst="rect">
            <a:avLst/>
          </a:prstGeom>
        </p:spPr>
        <p:txBody>
          <a:bodyPr vert="horz" wrap="square" lIns="0" tIns="1904" rIns="0" bIns="0" rtlCol="0" anchor="ctr">
            <a:spAutoFit/>
          </a:bodyPr>
          <a:lstStyle/>
          <a:p>
            <a:pPr marL="12691">
              <a:spcBef>
                <a:spcPts val="15"/>
              </a:spcBef>
            </a:pPr>
            <a:r>
              <a:rPr spc="-5" dirty="0"/>
              <a:t>Seite</a:t>
            </a:r>
            <a:r>
              <a:rPr spc="-35" dirty="0"/>
              <a:t> </a:t>
            </a:r>
            <a:fld id="{81D60167-4931-47E6-BA6A-407CBD079E47}" type="slidenum">
              <a:rPr spc="-5" dirty="0"/>
              <a:pPr marL="12691">
                <a:spcBef>
                  <a:spcPts val="15"/>
                </a:spcBef>
              </a:pPr>
              <a:t>7</a:t>
            </a:fld>
            <a:endParaRPr spc="-5" dirty="0"/>
          </a:p>
        </p:txBody>
      </p:sp>
      <p:sp>
        <p:nvSpPr>
          <p:cNvPr id="6" name="object 6"/>
          <p:cNvSpPr txBox="1"/>
          <p:nvPr/>
        </p:nvSpPr>
        <p:spPr>
          <a:xfrm>
            <a:off x="9533243" y="1512286"/>
            <a:ext cx="2520477" cy="4021457"/>
          </a:xfrm>
          <a:prstGeom prst="rect">
            <a:avLst/>
          </a:prstGeom>
          <a:solidFill>
            <a:srgbClr val="D9D9D9"/>
          </a:solidFill>
        </p:spPr>
        <p:txBody>
          <a:bodyPr vert="horz" wrap="square" lIns="0" tIns="40612" rIns="0" bIns="0" rtlCol="0">
            <a:spAutoFit/>
          </a:bodyPr>
          <a:lstStyle/>
          <a:p>
            <a:pPr marL="92011" marR="157370">
              <a:lnSpc>
                <a:spcPct val="100400"/>
              </a:lnSpc>
              <a:spcBef>
                <a:spcPts val="320"/>
              </a:spcBef>
            </a:pPr>
            <a:r>
              <a:rPr sz="1499" spc="5" dirty="0">
                <a:latin typeface="Arial"/>
                <a:cs typeface="Arial"/>
              </a:rPr>
              <a:t>Auf </a:t>
            </a:r>
            <a:r>
              <a:rPr sz="1499" dirty="0">
                <a:latin typeface="Arial"/>
                <a:cs typeface="Arial"/>
              </a:rPr>
              <a:t>der </a:t>
            </a:r>
            <a:r>
              <a:rPr sz="1499" spc="5" dirty="0">
                <a:latin typeface="Arial"/>
                <a:cs typeface="Arial"/>
              </a:rPr>
              <a:t>Seite</a:t>
            </a:r>
            <a:r>
              <a:rPr sz="1499" spc="-125" dirty="0">
                <a:latin typeface="Arial"/>
                <a:cs typeface="Arial"/>
              </a:rPr>
              <a:t> </a:t>
            </a:r>
            <a:r>
              <a:rPr sz="1499" dirty="0">
                <a:latin typeface="Arial"/>
                <a:cs typeface="Arial"/>
              </a:rPr>
              <a:t>„Willkommen  Digitalisierung“ </a:t>
            </a:r>
            <a:r>
              <a:rPr sz="1499" spc="5" dirty="0" err="1">
                <a:latin typeface="Arial"/>
                <a:cs typeface="Arial"/>
              </a:rPr>
              <a:t>sind</a:t>
            </a:r>
            <a:r>
              <a:rPr sz="1499" spc="5" dirty="0">
                <a:latin typeface="Arial"/>
                <a:cs typeface="Arial"/>
              </a:rPr>
              <a:t> </a:t>
            </a:r>
            <a:r>
              <a:rPr lang="de-DE" sz="1499" spc="5" dirty="0">
                <a:latin typeface="Arial"/>
                <a:cs typeface="Arial"/>
              </a:rPr>
              <a:t>u.a. </a:t>
            </a:r>
            <a:r>
              <a:rPr sz="1499" spc="5" dirty="0" err="1">
                <a:latin typeface="Arial"/>
                <a:cs typeface="Arial"/>
              </a:rPr>
              <a:t>zu</a:t>
            </a:r>
            <a:r>
              <a:rPr sz="1499" spc="5" dirty="0">
                <a:latin typeface="Arial"/>
                <a:cs typeface="Arial"/>
              </a:rPr>
              <a:t>  </a:t>
            </a:r>
            <a:r>
              <a:rPr sz="1499" dirty="0">
                <a:latin typeface="Arial"/>
                <a:cs typeface="Arial"/>
              </a:rPr>
              <a:t>finden:</a:t>
            </a:r>
          </a:p>
          <a:p>
            <a:pPr>
              <a:lnSpc>
                <a:spcPct val="100000"/>
              </a:lnSpc>
            </a:pPr>
            <a:endParaRPr sz="1699" dirty="0">
              <a:latin typeface="Arial"/>
              <a:cs typeface="Arial"/>
            </a:endParaRPr>
          </a:p>
          <a:p>
            <a:pPr>
              <a:spcBef>
                <a:spcPts val="45"/>
              </a:spcBef>
            </a:pPr>
            <a:endParaRPr sz="1399" dirty="0">
              <a:latin typeface="Arial"/>
              <a:cs typeface="Arial"/>
            </a:endParaRPr>
          </a:p>
          <a:p>
            <a:pPr marL="435940" marR="371850" indent="-344564">
              <a:lnSpc>
                <a:spcPct val="100699"/>
              </a:lnSpc>
              <a:buFont typeface="Wingdings"/>
              <a:buChar char=""/>
              <a:tabLst>
                <a:tab pos="435940" algn="l"/>
                <a:tab pos="436574" algn="l"/>
              </a:tabLst>
            </a:pPr>
            <a:r>
              <a:rPr sz="1499" dirty="0">
                <a:latin typeface="Arial"/>
                <a:cs typeface="Arial"/>
              </a:rPr>
              <a:t>Videobotschaft</a:t>
            </a:r>
            <a:r>
              <a:rPr sz="1499" spc="-120" dirty="0">
                <a:latin typeface="Arial"/>
                <a:cs typeface="Arial"/>
              </a:rPr>
              <a:t> </a:t>
            </a:r>
            <a:r>
              <a:rPr sz="1499" spc="5" dirty="0">
                <a:latin typeface="Arial"/>
                <a:cs typeface="Arial"/>
              </a:rPr>
              <a:t>Frau  Nahles</a:t>
            </a:r>
            <a:endParaRPr sz="1499" dirty="0">
              <a:latin typeface="Arial"/>
              <a:cs typeface="Arial"/>
            </a:endParaRPr>
          </a:p>
          <a:p>
            <a:pPr>
              <a:lnSpc>
                <a:spcPct val="100000"/>
              </a:lnSpc>
              <a:buFont typeface="Wingdings"/>
              <a:buChar char=""/>
            </a:pPr>
            <a:endParaRPr sz="1699" dirty="0">
              <a:latin typeface="Arial"/>
              <a:cs typeface="Arial"/>
            </a:endParaRPr>
          </a:p>
          <a:p>
            <a:pPr>
              <a:spcBef>
                <a:spcPts val="45"/>
              </a:spcBef>
              <a:buFont typeface="Wingdings"/>
              <a:buChar char=""/>
            </a:pPr>
            <a:endParaRPr sz="1399" dirty="0">
              <a:latin typeface="Arial"/>
              <a:cs typeface="Arial"/>
            </a:endParaRPr>
          </a:p>
          <a:p>
            <a:pPr marL="435940" marR="457514" indent="-344564">
              <a:lnSpc>
                <a:spcPct val="100299"/>
              </a:lnSpc>
              <a:buFont typeface="Wingdings"/>
              <a:buChar char=""/>
              <a:tabLst>
                <a:tab pos="435940" algn="l"/>
                <a:tab pos="436574" algn="l"/>
              </a:tabLst>
            </a:pPr>
            <a:r>
              <a:rPr sz="1499" spc="5" dirty="0">
                <a:latin typeface="Arial"/>
                <a:cs typeface="Arial"/>
              </a:rPr>
              <a:t>Unterlagen und  </a:t>
            </a:r>
            <a:r>
              <a:rPr sz="1499" dirty="0" err="1">
                <a:latin typeface="Arial"/>
                <a:cs typeface="Arial"/>
              </a:rPr>
              <a:t>Videomitschnitt</a:t>
            </a:r>
            <a:r>
              <a:rPr lang="de-DE" sz="1499" dirty="0">
                <a:latin typeface="Arial"/>
                <a:cs typeface="Arial"/>
              </a:rPr>
              <a:t>e</a:t>
            </a:r>
            <a:r>
              <a:rPr sz="1499" spc="-114" dirty="0">
                <a:latin typeface="Arial"/>
                <a:cs typeface="Arial"/>
              </a:rPr>
              <a:t> </a:t>
            </a:r>
            <a:r>
              <a:rPr lang="de-DE" sz="1499" spc="5" dirty="0">
                <a:latin typeface="Arial"/>
                <a:cs typeface="Arial"/>
              </a:rPr>
              <a:t>von </a:t>
            </a:r>
            <a:r>
              <a:rPr sz="1499" spc="-5" dirty="0" err="1">
                <a:latin typeface="Arial"/>
                <a:cs typeface="Arial"/>
              </a:rPr>
              <a:t>Veranstaltung</a:t>
            </a:r>
            <a:r>
              <a:rPr lang="de-DE" sz="1499" spc="-5" dirty="0">
                <a:latin typeface="Arial"/>
                <a:cs typeface="Arial"/>
              </a:rPr>
              <a:t>en</a:t>
            </a:r>
            <a:endParaRPr sz="1499" dirty="0">
              <a:latin typeface="Arial"/>
              <a:cs typeface="Arial"/>
            </a:endParaRPr>
          </a:p>
          <a:p>
            <a:pPr>
              <a:lnSpc>
                <a:spcPct val="100000"/>
              </a:lnSpc>
              <a:buFont typeface="Wingdings"/>
              <a:buChar char=""/>
            </a:pPr>
            <a:endParaRPr sz="1699" dirty="0">
              <a:latin typeface="Arial"/>
              <a:cs typeface="Arial"/>
            </a:endParaRPr>
          </a:p>
          <a:p>
            <a:pPr>
              <a:spcBef>
                <a:spcPts val="5"/>
              </a:spcBef>
              <a:buFont typeface="Wingdings"/>
              <a:buChar char=""/>
            </a:pPr>
            <a:endParaRPr sz="1449" dirty="0">
              <a:latin typeface="Arial"/>
              <a:cs typeface="Arial"/>
            </a:endParaRPr>
          </a:p>
          <a:p>
            <a:pPr marL="435940" indent="-344564">
              <a:buFont typeface="Wingdings"/>
              <a:buChar char=""/>
              <a:tabLst>
                <a:tab pos="435940" algn="l"/>
                <a:tab pos="436574" algn="l"/>
              </a:tabLst>
            </a:pPr>
            <a:r>
              <a:rPr sz="1499" spc="-20" dirty="0">
                <a:latin typeface="Arial"/>
                <a:cs typeface="Arial"/>
              </a:rPr>
              <a:t>FAQ</a:t>
            </a:r>
            <a:r>
              <a:rPr lang="de-DE" sz="1499" spc="-20" dirty="0">
                <a:latin typeface="Arial"/>
                <a:cs typeface="Arial"/>
              </a:rPr>
              <a:t> zu Fragestellungen aus den Dienststellen</a:t>
            </a:r>
            <a:endParaRPr sz="1499" dirty="0">
              <a:latin typeface="Arial"/>
              <a:cs typeface="Arial"/>
            </a:endParaRPr>
          </a:p>
        </p:txBody>
      </p:sp>
      <p:sp>
        <p:nvSpPr>
          <p:cNvPr id="9" name="object 35">
            <a:extLst>
              <a:ext uri="{FF2B5EF4-FFF2-40B4-BE49-F238E27FC236}">
                <a16:creationId xmlns:a16="http://schemas.microsoft.com/office/drawing/2014/main" id="{C60BEC16-75AC-4682-9244-FD7259D5C6F2}"/>
              </a:ext>
            </a:extLst>
          </p:cNvPr>
          <p:cNvSpPr txBox="1"/>
          <p:nvPr/>
        </p:nvSpPr>
        <p:spPr>
          <a:xfrm>
            <a:off x="2779014" y="6684062"/>
            <a:ext cx="7043716" cy="15132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de-DE" sz="900" dirty="0">
                <a:cs typeface="Arial"/>
              </a:rPr>
              <a:t>Workshop „Digitalisierung der Verwaltung“ an der </a:t>
            </a:r>
            <a:r>
              <a:rPr lang="de-DE" sz="900" dirty="0">
                <a:ea typeface="Calibri" panose="020F0502020204030204" pitchFamily="34" charset="0"/>
                <a:cs typeface="Times New Roman" panose="02020603050405020304" pitchFamily="18" charset="0"/>
              </a:rPr>
              <a:t>Friedrich-Schiller-Universität Jena</a:t>
            </a:r>
            <a:r>
              <a:rPr lang="de-DE" sz="900" dirty="0">
                <a:cs typeface="Arial"/>
              </a:rPr>
              <a:t> </a:t>
            </a:r>
            <a:r>
              <a:rPr sz="900" spc="-5" dirty="0">
                <a:cs typeface="Arial"/>
              </a:rPr>
              <a:t>, </a:t>
            </a:r>
            <a:r>
              <a:rPr lang="de-DE" sz="900" spc="-5" dirty="0">
                <a:cs typeface="Arial"/>
              </a:rPr>
              <a:t>19</a:t>
            </a:r>
            <a:r>
              <a:rPr sz="900" spc="-5" dirty="0">
                <a:cs typeface="Arial"/>
              </a:rPr>
              <a:t>.0</a:t>
            </a:r>
            <a:r>
              <a:rPr lang="de-DE" sz="900" spc="-5" dirty="0">
                <a:cs typeface="Arial"/>
              </a:rPr>
              <a:t>4</a:t>
            </a:r>
            <a:r>
              <a:rPr sz="900" spc="-5" dirty="0">
                <a:cs typeface="Arial"/>
              </a:rPr>
              <a:t>.2023, </a:t>
            </a:r>
            <a:r>
              <a:rPr sz="900" dirty="0">
                <a:cs typeface="Arial"/>
              </a:rPr>
              <a:t>© </a:t>
            </a:r>
            <a:r>
              <a:rPr sz="900" spc="-5" dirty="0">
                <a:cs typeface="Arial"/>
              </a:rPr>
              <a:t>Bundesagentur </a:t>
            </a:r>
            <a:r>
              <a:rPr sz="900" dirty="0">
                <a:cs typeface="Arial"/>
              </a:rPr>
              <a:t>für</a:t>
            </a:r>
            <a:r>
              <a:rPr sz="900" spc="-40" dirty="0">
                <a:cs typeface="Arial"/>
              </a:rPr>
              <a:t> </a:t>
            </a:r>
            <a:r>
              <a:rPr sz="900" dirty="0">
                <a:cs typeface="Arial"/>
              </a:rPr>
              <a:t>Arbeit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ject 39">
            <a:extLst>
              <a:ext uri="{FF2B5EF4-FFF2-40B4-BE49-F238E27FC236}">
                <a16:creationId xmlns:a16="http://schemas.microsoft.com/office/drawing/2014/main" id="{7DB45524-C451-4AF2-BDB8-2B41B9005B1A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511171" y="197308"/>
            <a:ext cx="11217275" cy="755829"/>
          </a:xfrm>
          <a:prstGeom prst="rect">
            <a:avLst/>
          </a:prstGeom>
        </p:spPr>
        <p:txBody>
          <a:bodyPr vert="horz" wrap="square" lIns="0" tIns="16999" rIns="0" bIns="0" rtlCol="0">
            <a:spAutoFit/>
          </a:bodyPr>
          <a:lstStyle/>
          <a:p>
            <a:pPr marL="16999" marR="6800">
              <a:spcBef>
                <a:spcPts val="134"/>
              </a:spcBef>
            </a:pPr>
            <a:r>
              <a:rPr sz="2400" spc="-7" dirty="0"/>
              <a:t>Unsere </a:t>
            </a:r>
            <a:r>
              <a:rPr sz="2400" dirty="0"/>
              <a:t>digitalen </a:t>
            </a:r>
            <a:r>
              <a:rPr sz="2400" spc="-13" dirty="0"/>
              <a:t>Angebote </a:t>
            </a:r>
            <a:r>
              <a:rPr sz="2400" dirty="0"/>
              <a:t>– </a:t>
            </a:r>
            <a:r>
              <a:rPr sz="2400" spc="-20" dirty="0"/>
              <a:t>von </a:t>
            </a:r>
            <a:r>
              <a:rPr sz="2400" spc="-13" dirty="0"/>
              <a:t>eServices </a:t>
            </a:r>
            <a:r>
              <a:rPr sz="2400" dirty="0"/>
              <a:t>bis </a:t>
            </a:r>
            <a:r>
              <a:rPr sz="2400" spc="-20" dirty="0"/>
              <a:t>App </a:t>
            </a:r>
            <a:r>
              <a:rPr sz="2400" dirty="0"/>
              <a:t>– sind </a:t>
            </a:r>
            <a:r>
              <a:rPr sz="2400" spc="-7" dirty="0" err="1"/>
              <a:t>zeitgemäß</a:t>
            </a:r>
            <a:r>
              <a:rPr sz="2400" spc="-7" dirty="0"/>
              <a:t> </a:t>
            </a:r>
            <a:r>
              <a:rPr sz="2400" dirty="0"/>
              <a:t>und </a:t>
            </a:r>
            <a:r>
              <a:rPr sz="2400" spc="-7" dirty="0"/>
              <a:t>bieten zahlreiche</a:t>
            </a:r>
            <a:r>
              <a:rPr sz="2400" dirty="0"/>
              <a:t> </a:t>
            </a:r>
            <a:r>
              <a:rPr sz="2400" spc="-27" dirty="0"/>
              <a:t>Vorteile</a:t>
            </a:r>
            <a:endParaRPr sz="2400" dirty="0"/>
          </a:p>
        </p:txBody>
      </p:sp>
      <p:sp>
        <p:nvSpPr>
          <p:cNvPr id="8" name="object 35">
            <a:extLst>
              <a:ext uri="{FF2B5EF4-FFF2-40B4-BE49-F238E27FC236}">
                <a16:creationId xmlns:a16="http://schemas.microsoft.com/office/drawing/2014/main" id="{3ED5B4A0-A4A5-49E0-8825-09452A148386}"/>
              </a:ext>
            </a:extLst>
          </p:cNvPr>
          <p:cNvSpPr txBox="1"/>
          <p:nvPr/>
        </p:nvSpPr>
        <p:spPr>
          <a:xfrm>
            <a:off x="2779014" y="6684062"/>
            <a:ext cx="7043716" cy="15132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de-DE" sz="900" dirty="0">
                <a:cs typeface="Arial"/>
              </a:rPr>
              <a:t>Workshop „Digitalisierung der Verwaltung“ an der </a:t>
            </a:r>
            <a:r>
              <a:rPr lang="de-DE" sz="900" dirty="0">
                <a:ea typeface="Calibri" panose="020F0502020204030204" pitchFamily="34" charset="0"/>
                <a:cs typeface="Times New Roman" panose="02020603050405020304" pitchFamily="18" charset="0"/>
              </a:rPr>
              <a:t>Friedrich-Schiller-Universität Jena</a:t>
            </a:r>
            <a:r>
              <a:rPr lang="de-DE" sz="900" dirty="0">
                <a:cs typeface="Arial"/>
              </a:rPr>
              <a:t> </a:t>
            </a:r>
            <a:r>
              <a:rPr sz="900" spc="-5" dirty="0">
                <a:cs typeface="Arial"/>
              </a:rPr>
              <a:t>, </a:t>
            </a:r>
            <a:r>
              <a:rPr lang="de-DE" sz="900" spc="-5" dirty="0">
                <a:cs typeface="Arial"/>
              </a:rPr>
              <a:t>19</a:t>
            </a:r>
            <a:r>
              <a:rPr sz="900" spc="-5" dirty="0">
                <a:cs typeface="Arial"/>
              </a:rPr>
              <a:t>.0</a:t>
            </a:r>
            <a:r>
              <a:rPr lang="de-DE" sz="900" spc="-5" dirty="0">
                <a:cs typeface="Arial"/>
              </a:rPr>
              <a:t>4</a:t>
            </a:r>
            <a:r>
              <a:rPr sz="900" spc="-5" dirty="0">
                <a:cs typeface="Arial"/>
              </a:rPr>
              <a:t>.2023, </a:t>
            </a:r>
            <a:r>
              <a:rPr sz="900" dirty="0">
                <a:cs typeface="Arial"/>
              </a:rPr>
              <a:t>© </a:t>
            </a:r>
            <a:r>
              <a:rPr sz="900" spc="-5" dirty="0">
                <a:cs typeface="Arial"/>
              </a:rPr>
              <a:t>Bundesagentur </a:t>
            </a:r>
            <a:r>
              <a:rPr sz="900" dirty="0">
                <a:cs typeface="Arial"/>
              </a:rPr>
              <a:t>für</a:t>
            </a:r>
            <a:r>
              <a:rPr sz="900" spc="-40" dirty="0">
                <a:cs typeface="Arial"/>
              </a:rPr>
              <a:t> </a:t>
            </a:r>
            <a:r>
              <a:rPr sz="900" dirty="0">
                <a:cs typeface="Arial"/>
              </a:rPr>
              <a:t>Arbeit</a:t>
            </a:r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62146576-FB64-4B81-BCF8-C42B7983966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0735" y="1291473"/>
            <a:ext cx="10498149" cy="5018292"/>
          </a:xfrm>
          <a:prstGeom prst="rect">
            <a:avLst/>
          </a:prstGeom>
        </p:spPr>
      </p:pic>
      <p:sp>
        <p:nvSpPr>
          <p:cNvPr id="10" name="object 121">
            <a:extLst>
              <a:ext uri="{FF2B5EF4-FFF2-40B4-BE49-F238E27FC236}">
                <a16:creationId xmlns:a16="http://schemas.microsoft.com/office/drawing/2014/main" id="{44C361AD-1FD4-4C4A-9510-1DEC742725CC}"/>
              </a:ext>
            </a:extLst>
          </p:cNvPr>
          <p:cNvSpPr txBox="1"/>
          <p:nvPr/>
        </p:nvSpPr>
        <p:spPr>
          <a:xfrm>
            <a:off x="11400379" y="6672827"/>
            <a:ext cx="656137" cy="155811"/>
          </a:xfrm>
          <a:prstGeom prst="rect">
            <a:avLst/>
          </a:prstGeom>
        </p:spPr>
        <p:txBody>
          <a:bodyPr vert="horz" wrap="square" lIns="0" tIns="1904" rIns="0" bIns="0" rtlCol="0">
            <a:spAutoFit/>
          </a:bodyPr>
          <a:lstStyle/>
          <a:p>
            <a:pPr marL="12691">
              <a:spcBef>
                <a:spcPts val="15"/>
              </a:spcBef>
            </a:pPr>
            <a:r>
              <a:rPr sz="1000" dirty="0">
                <a:latin typeface="Arial"/>
                <a:cs typeface="Arial"/>
              </a:rPr>
              <a:t>Seite</a:t>
            </a:r>
            <a:r>
              <a:rPr sz="1000" spc="-55" dirty="0">
                <a:latin typeface="Arial"/>
                <a:cs typeface="Arial"/>
              </a:rPr>
              <a:t> </a:t>
            </a:r>
            <a:fld id="{81D60167-4931-47E6-BA6A-407CBD079E47}" type="slidenum">
              <a:rPr sz="1000" dirty="0">
                <a:latin typeface="Arial"/>
                <a:cs typeface="Arial"/>
              </a:rPr>
              <a:pPr marL="12691">
                <a:spcBef>
                  <a:spcPts val="15"/>
                </a:spcBef>
              </a:pPr>
              <a:t>8</a:t>
            </a:fld>
            <a:endParaRPr sz="100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15041345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409271" y="92899"/>
            <a:ext cx="11824156" cy="913767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2149"/>
          </a:p>
        </p:txBody>
      </p:sp>
      <p:grpSp>
        <p:nvGrpSpPr>
          <p:cNvPr id="3" name="object 3"/>
          <p:cNvGrpSpPr/>
          <p:nvPr/>
        </p:nvGrpSpPr>
        <p:grpSpPr>
          <a:xfrm>
            <a:off x="433637" y="6592835"/>
            <a:ext cx="11799663" cy="243671"/>
            <a:chOff x="431291" y="6597395"/>
            <a:chExt cx="11807825" cy="243840"/>
          </a:xfrm>
        </p:grpSpPr>
        <p:sp>
          <p:nvSpPr>
            <p:cNvPr id="4" name="object 4"/>
            <p:cNvSpPr/>
            <p:nvPr/>
          </p:nvSpPr>
          <p:spPr>
            <a:xfrm>
              <a:off x="431291" y="6600443"/>
              <a:ext cx="11807825" cy="0"/>
            </a:xfrm>
            <a:custGeom>
              <a:avLst/>
              <a:gdLst/>
              <a:ahLst/>
              <a:cxnLst/>
              <a:rect l="l" t="t" r="r" b="b"/>
              <a:pathLst>
                <a:path w="11807825">
                  <a:moveTo>
                    <a:pt x="0" y="0"/>
                  </a:moveTo>
                  <a:lnTo>
                    <a:pt x="11807571" y="0"/>
                  </a:lnTo>
                </a:path>
              </a:pathLst>
            </a:custGeom>
            <a:ln w="6096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2149"/>
            </a:p>
          </p:txBody>
        </p:sp>
        <p:sp>
          <p:nvSpPr>
            <p:cNvPr id="5" name="object 5"/>
            <p:cNvSpPr/>
            <p:nvPr/>
          </p:nvSpPr>
          <p:spPr>
            <a:xfrm>
              <a:off x="431291" y="6635495"/>
              <a:ext cx="1548383" cy="205738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 sz="2149"/>
            </a:p>
          </p:txBody>
        </p:sp>
      </p:grp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xfrm>
            <a:off x="763737" y="211994"/>
            <a:ext cx="7989757" cy="757031"/>
          </a:xfrm>
          <a:prstGeom prst="rect">
            <a:avLst/>
          </a:prstGeom>
        </p:spPr>
        <p:txBody>
          <a:bodyPr vert="horz" wrap="square" lIns="0" tIns="12691" rIns="0" bIns="0" rtlCol="0" anchor="t">
            <a:spAutoFit/>
          </a:bodyPr>
          <a:lstStyle/>
          <a:p>
            <a:pPr marL="12691" marR="5076">
              <a:spcBef>
                <a:spcPts val="100"/>
              </a:spcBef>
            </a:pPr>
            <a:r>
              <a:rPr sz="2398" spc="-5" dirty="0"/>
              <a:t>Die </a:t>
            </a:r>
            <a:r>
              <a:rPr sz="2398" dirty="0"/>
              <a:t>Entwicklung </a:t>
            </a:r>
            <a:r>
              <a:rPr sz="2398" spc="-5" dirty="0"/>
              <a:t>unserer Online-Angebote </a:t>
            </a:r>
            <a:r>
              <a:rPr sz="2398" spc="5" dirty="0"/>
              <a:t>wird </a:t>
            </a:r>
            <a:r>
              <a:rPr sz="2398" dirty="0"/>
              <a:t>aus</a:t>
            </a:r>
            <a:r>
              <a:rPr sz="2398" spc="-90" dirty="0"/>
              <a:t> </a:t>
            </a:r>
            <a:r>
              <a:rPr sz="2398" dirty="0"/>
              <a:t>der  Bürger:innenperspektive</a:t>
            </a:r>
            <a:r>
              <a:rPr sz="2398" spc="-20" dirty="0"/>
              <a:t> </a:t>
            </a:r>
            <a:r>
              <a:rPr sz="2398" spc="-5" dirty="0"/>
              <a:t>betrieben</a:t>
            </a:r>
            <a:endParaRPr sz="2398" dirty="0"/>
          </a:p>
        </p:txBody>
      </p:sp>
      <p:sp>
        <p:nvSpPr>
          <p:cNvPr id="7" name="object 7"/>
          <p:cNvSpPr/>
          <p:nvPr/>
        </p:nvSpPr>
        <p:spPr>
          <a:xfrm>
            <a:off x="975806" y="1190944"/>
            <a:ext cx="10476349" cy="5238936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2149"/>
          </a:p>
        </p:txBody>
      </p:sp>
      <p:sp>
        <p:nvSpPr>
          <p:cNvPr id="8" name="object 8"/>
          <p:cNvSpPr txBox="1"/>
          <p:nvPr/>
        </p:nvSpPr>
        <p:spPr>
          <a:xfrm>
            <a:off x="2704097" y="1219372"/>
            <a:ext cx="6489656" cy="228623"/>
          </a:xfrm>
          <a:prstGeom prst="rect">
            <a:avLst/>
          </a:prstGeom>
        </p:spPr>
        <p:txBody>
          <a:bodyPr vert="horz" wrap="square" lIns="0" tIns="13326" rIns="0" bIns="0" rtlCol="0">
            <a:spAutoFit/>
          </a:bodyPr>
          <a:lstStyle/>
          <a:p>
            <a:pPr marL="12691">
              <a:spcBef>
                <a:spcPts val="105"/>
              </a:spcBef>
            </a:pPr>
            <a:r>
              <a:rPr sz="1399" b="1" spc="-5" dirty="0">
                <a:latin typeface="Arial"/>
                <a:cs typeface="Arial"/>
              </a:rPr>
              <a:t>Kundenreise für Bürgerinnen und </a:t>
            </a:r>
            <a:r>
              <a:rPr sz="1399" b="1" spc="-15" dirty="0">
                <a:latin typeface="Arial"/>
                <a:cs typeface="Arial"/>
              </a:rPr>
              <a:t>Bürger, </a:t>
            </a:r>
            <a:r>
              <a:rPr sz="1399" b="1" spc="-5" dirty="0">
                <a:latin typeface="Arial"/>
                <a:cs typeface="Arial"/>
              </a:rPr>
              <a:t>die arbeitsuchend </a:t>
            </a:r>
            <a:r>
              <a:rPr sz="1399" b="1" dirty="0">
                <a:latin typeface="Arial"/>
                <a:cs typeface="Arial"/>
              </a:rPr>
              <a:t>/ </a:t>
            </a:r>
            <a:r>
              <a:rPr sz="1399" b="1" spc="-5" dirty="0">
                <a:latin typeface="Arial"/>
                <a:cs typeface="Arial"/>
              </a:rPr>
              <a:t>arbeitslos</a:t>
            </a:r>
            <a:r>
              <a:rPr sz="1399" b="1" spc="-120" dirty="0">
                <a:latin typeface="Arial"/>
                <a:cs typeface="Arial"/>
              </a:rPr>
              <a:t> </a:t>
            </a:r>
            <a:r>
              <a:rPr sz="1399" b="1" spc="-5" dirty="0">
                <a:latin typeface="Arial"/>
                <a:cs typeface="Arial"/>
              </a:rPr>
              <a:t>sind</a:t>
            </a:r>
            <a:endParaRPr sz="1399">
              <a:latin typeface="Arial"/>
              <a:cs typeface="Arial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11580082" y="4283540"/>
            <a:ext cx="615524" cy="401043"/>
          </a:xfrm>
          <a:custGeom>
            <a:avLst/>
            <a:gdLst/>
            <a:ahLst/>
            <a:cxnLst/>
            <a:rect l="l" t="t" r="r" b="b"/>
            <a:pathLst>
              <a:path w="615950" h="401320">
                <a:moveTo>
                  <a:pt x="227329" y="0"/>
                </a:moveTo>
                <a:lnTo>
                  <a:pt x="0" y="401319"/>
                </a:lnTo>
                <a:lnTo>
                  <a:pt x="26161" y="401319"/>
                </a:lnTo>
                <a:lnTo>
                  <a:pt x="253619" y="1269"/>
                </a:lnTo>
                <a:lnTo>
                  <a:pt x="227329" y="0"/>
                </a:lnTo>
                <a:close/>
              </a:path>
              <a:path w="615950" h="401320">
                <a:moveTo>
                  <a:pt x="233552" y="196850"/>
                </a:moveTo>
                <a:lnTo>
                  <a:pt x="189610" y="196850"/>
                </a:lnTo>
                <a:lnTo>
                  <a:pt x="195579" y="198119"/>
                </a:lnTo>
                <a:lnTo>
                  <a:pt x="202056" y="198119"/>
                </a:lnTo>
                <a:lnTo>
                  <a:pt x="205485" y="199389"/>
                </a:lnTo>
                <a:lnTo>
                  <a:pt x="209042" y="199389"/>
                </a:lnTo>
                <a:lnTo>
                  <a:pt x="220345" y="203200"/>
                </a:lnTo>
                <a:lnTo>
                  <a:pt x="224281" y="204469"/>
                </a:lnTo>
                <a:lnTo>
                  <a:pt x="228346" y="207009"/>
                </a:lnTo>
                <a:lnTo>
                  <a:pt x="236981" y="210819"/>
                </a:lnTo>
                <a:lnTo>
                  <a:pt x="241426" y="213359"/>
                </a:lnTo>
                <a:lnTo>
                  <a:pt x="249554" y="218439"/>
                </a:lnTo>
                <a:lnTo>
                  <a:pt x="258191" y="223519"/>
                </a:lnTo>
                <a:lnTo>
                  <a:pt x="275971" y="236219"/>
                </a:lnTo>
                <a:lnTo>
                  <a:pt x="284733" y="242569"/>
                </a:lnTo>
                <a:lnTo>
                  <a:pt x="293750" y="248919"/>
                </a:lnTo>
                <a:lnTo>
                  <a:pt x="344043" y="288289"/>
                </a:lnTo>
                <a:lnTo>
                  <a:pt x="357631" y="298450"/>
                </a:lnTo>
                <a:lnTo>
                  <a:pt x="363727" y="303530"/>
                </a:lnTo>
                <a:lnTo>
                  <a:pt x="369061" y="307339"/>
                </a:lnTo>
                <a:lnTo>
                  <a:pt x="378078" y="313689"/>
                </a:lnTo>
                <a:lnTo>
                  <a:pt x="382904" y="316230"/>
                </a:lnTo>
                <a:lnTo>
                  <a:pt x="388111" y="320039"/>
                </a:lnTo>
                <a:lnTo>
                  <a:pt x="393826" y="322580"/>
                </a:lnTo>
                <a:lnTo>
                  <a:pt x="399669" y="326389"/>
                </a:lnTo>
                <a:lnTo>
                  <a:pt x="405892" y="328930"/>
                </a:lnTo>
                <a:lnTo>
                  <a:pt x="412242" y="332739"/>
                </a:lnTo>
                <a:lnTo>
                  <a:pt x="426466" y="337819"/>
                </a:lnTo>
                <a:lnTo>
                  <a:pt x="434340" y="340359"/>
                </a:lnTo>
                <a:lnTo>
                  <a:pt x="442595" y="342900"/>
                </a:lnTo>
                <a:lnTo>
                  <a:pt x="446785" y="342900"/>
                </a:lnTo>
                <a:lnTo>
                  <a:pt x="451230" y="344169"/>
                </a:lnTo>
                <a:lnTo>
                  <a:pt x="455675" y="344169"/>
                </a:lnTo>
                <a:lnTo>
                  <a:pt x="464947" y="345439"/>
                </a:lnTo>
                <a:lnTo>
                  <a:pt x="469646" y="346709"/>
                </a:lnTo>
                <a:lnTo>
                  <a:pt x="490220" y="346709"/>
                </a:lnTo>
                <a:lnTo>
                  <a:pt x="495553" y="345439"/>
                </a:lnTo>
                <a:lnTo>
                  <a:pt x="504190" y="345439"/>
                </a:lnTo>
                <a:lnTo>
                  <a:pt x="509982" y="335280"/>
                </a:lnTo>
                <a:lnTo>
                  <a:pt x="466090" y="335280"/>
                </a:lnTo>
                <a:lnTo>
                  <a:pt x="461899" y="334009"/>
                </a:lnTo>
                <a:lnTo>
                  <a:pt x="457453" y="334009"/>
                </a:lnTo>
                <a:lnTo>
                  <a:pt x="445388" y="331469"/>
                </a:lnTo>
                <a:lnTo>
                  <a:pt x="438023" y="330200"/>
                </a:lnTo>
                <a:lnTo>
                  <a:pt x="430529" y="327659"/>
                </a:lnTo>
                <a:lnTo>
                  <a:pt x="417449" y="322580"/>
                </a:lnTo>
                <a:lnTo>
                  <a:pt x="411479" y="320039"/>
                </a:lnTo>
                <a:lnTo>
                  <a:pt x="405637" y="316230"/>
                </a:lnTo>
                <a:lnTo>
                  <a:pt x="400176" y="313689"/>
                </a:lnTo>
                <a:lnTo>
                  <a:pt x="390017" y="307339"/>
                </a:lnTo>
                <a:lnTo>
                  <a:pt x="385191" y="303530"/>
                </a:lnTo>
                <a:lnTo>
                  <a:pt x="376174" y="297180"/>
                </a:lnTo>
                <a:lnTo>
                  <a:pt x="370840" y="294639"/>
                </a:lnTo>
                <a:lnTo>
                  <a:pt x="365125" y="289559"/>
                </a:lnTo>
                <a:lnTo>
                  <a:pt x="351662" y="279400"/>
                </a:lnTo>
                <a:lnTo>
                  <a:pt x="301244" y="240030"/>
                </a:lnTo>
                <a:lnTo>
                  <a:pt x="265049" y="214630"/>
                </a:lnTo>
                <a:lnTo>
                  <a:pt x="256285" y="209550"/>
                </a:lnTo>
                <a:lnTo>
                  <a:pt x="247776" y="204469"/>
                </a:lnTo>
                <a:lnTo>
                  <a:pt x="238125" y="199389"/>
                </a:lnTo>
                <a:lnTo>
                  <a:pt x="233552" y="196850"/>
                </a:lnTo>
                <a:close/>
              </a:path>
              <a:path w="615950" h="401320">
                <a:moveTo>
                  <a:pt x="615696" y="149859"/>
                </a:moveTo>
                <a:lnTo>
                  <a:pt x="600582" y="151130"/>
                </a:lnTo>
                <a:lnTo>
                  <a:pt x="496570" y="335280"/>
                </a:lnTo>
                <a:lnTo>
                  <a:pt x="509982" y="335280"/>
                </a:lnTo>
                <a:lnTo>
                  <a:pt x="615696" y="149859"/>
                </a:lnTo>
                <a:close/>
              </a:path>
              <a:path w="615950" h="401320">
                <a:moveTo>
                  <a:pt x="449833" y="250189"/>
                </a:moveTo>
                <a:lnTo>
                  <a:pt x="417449" y="307339"/>
                </a:lnTo>
                <a:lnTo>
                  <a:pt x="426338" y="312419"/>
                </a:lnTo>
                <a:lnTo>
                  <a:pt x="434721" y="314959"/>
                </a:lnTo>
                <a:lnTo>
                  <a:pt x="446150" y="318769"/>
                </a:lnTo>
                <a:lnTo>
                  <a:pt x="450215" y="320039"/>
                </a:lnTo>
                <a:lnTo>
                  <a:pt x="454025" y="320039"/>
                </a:lnTo>
                <a:lnTo>
                  <a:pt x="458216" y="321309"/>
                </a:lnTo>
                <a:lnTo>
                  <a:pt x="462533" y="321309"/>
                </a:lnTo>
                <a:lnTo>
                  <a:pt x="466851" y="322580"/>
                </a:lnTo>
                <a:lnTo>
                  <a:pt x="487552" y="322580"/>
                </a:lnTo>
                <a:lnTo>
                  <a:pt x="519683" y="265430"/>
                </a:lnTo>
                <a:lnTo>
                  <a:pt x="498982" y="265430"/>
                </a:lnTo>
                <a:lnTo>
                  <a:pt x="494665" y="264159"/>
                </a:lnTo>
                <a:lnTo>
                  <a:pt x="490347" y="264159"/>
                </a:lnTo>
                <a:lnTo>
                  <a:pt x="486155" y="262889"/>
                </a:lnTo>
                <a:lnTo>
                  <a:pt x="482346" y="262889"/>
                </a:lnTo>
                <a:lnTo>
                  <a:pt x="478281" y="261619"/>
                </a:lnTo>
                <a:lnTo>
                  <a:pt x="466851" y="257809"/>
                </a:lnTo>
                <a:lnTo>
                  <a:pt x="458597" y="255269"/>
                </a:lnTo>
                <a:lnTo>
                  <a:pt x="449833" y="250189"/>
                </a:lnTo>
                <a:close/>
              </a:path>
              <a:path w="615950" h="401320">
                <a:moveTo>
                  <a:pt x="338581" y="168909"/>
                </a:moveTo>
                <a:lnTo>
                  <a:pt x="306197" y="226059"/>
                </a:lnTo>
                <a:lnTo>
                  <a:pt x="345185" y="257809"/>
                </a:lnTo>
                <a:lnTo>
                  <a:pt x="352044" y="264159"/>
                </a:lnTo>
                <a:lnTo>
                  <a:pt x="359663" y="270509"/>
                </a:lnTo>
                <a:lnTo>
                  <a:pt x="391795" y="213359"/>
                </a:lnTo>
                <a:lnTo>
                  <a:pt x="384175" y="207009"/>
                </a:lnTo>
                <a:lnTo>
                  <a:pt x="377317" y="201930"/>
                </a:lnTo>
                <a:lnTo>
                  <a:pt x="353059" y="180339"/>
                </a:lnTo>
                <a:lnTo>
                  <a:pt x="338581" y="168909"/>
                </a:lnTo>
                <a:close/>
              </a:path>
              <a:path w="615950" h="401320">
                <a:moveTo>
                  <a:pt x="424179" y="156209"/>
                </a:moveTo>
                <a:lnTo>
                  <a:pt x="392049" y="213359"/>
                </a:lnTo>
                <a:lnTo>
                  <a:pt x="399669" y="219709"/>
                </a:lnTo>
                <a:lnTo>
                  <a:pt x="406653" y="224789"/>
                </a:lnTo>
                <a:lnTo>
                  <a:pt x="413130" y="229869"/>
                </a:lnTo>
                <a:lnTo>
                  <a:pt x="419480" y="233680"/>
                </a:lnTo>
                <a:lnTo>
                  <a:pt x="425957" y="238759"/>
                </a:lnTo>
                <a:lnTo>
                  <a:pt x="433197" y="242569"/>
                </a:lnTo>
                <a:lnTo>
                  <a:pt x="440817" y="246380"/>
                </a:lnTo>
                <a:lnTo>
                  <a:pt x="449579" y="250189"/>
                </a:lnTo>
                <a:lnTo>
                  <a:pt x="481710" y="193039"/>
                </a:lnTo>
                <a:lnTo>
                  <a:pt x="473075" y="189230"/>
                </a:lnTo>
                <a:lnTo>
                  <a:pt x="465327" y="185419"/>
                </a:lnTo>
                <a:lnTo>
                  <a:pt x="458470" y="181609"/>
                </a:lnTo>
                <a:lnTo>
                  <a:pt x="451866" y="177800"/>
                </a:lnTo>
                <a:lnTo>
                  <a:pt x="445388" y="172719"/>
                </a:lnTo>
                <a:lnTo>
                  <a:pt x="439038" y="167639"/>
                </a:lnTo>
                <a:lnTo>
                  <a:pt x="431926" y="162559"/>
                </a:lnTo>
                <a:lnTo>
                  <a:pt x="424179" y="156209"/>
                </a:lnTo>
                <a:close/>
              </a:path>
              <a:path w="615950" h="401320">
                <a:moveTo>
                  <a:pt x="514223" y="137159"/>
                </a:moveTo>
                <a:lnTo>
                  <a:pt x="481965" y="194309"/>
                </a:lnTo>
                <a:lnTo>
                  <a:pt x="490727" y="198119"/>
                </a:lnTo>
                <a:lnTo>
                  <a:pt x="498982" y="200659"/>
                </a:lnTo>
                <a:lnTo>
                  <a:pt x="502793" y="201930"/>
                </a:lnTo>
                <a:lnTo>
                  <a:pt x="506856" y="203200"/>
                </a:lnTo>
                <a:lnTo>
                  <a:pt x="514476" y="205739"/>
                </a:lnTo>
                <a:lnTo>
                  <a:pt x="522477" y="207009"/>
                </a:lnTo>
                <a:lnTo>
                  <a:pt x="526796" y="208280"/>
                </a:lnTo>
                <a:lnTo>
                  <a:pt x="551815" y="208280"/>
                </a:lnTo>
                <a:lnTo>
                  <a:pt x="584326" y="152400"/>
                </a:lnTo>
                <a:lnTo>
                  <a:pt x="573277" y="152400"/>
                </a:lnTo>
                <a:lnTo>
                  <a:pt x="568325" y="151130"/>
                </a:lnTo>
                <a:lnTo>
                  <a:pt x="559053" y="151130"/>
                </a:lnTo>
                <a:lnTo>
                  <a:pt x="554862" y="149859"/>
                </a:lnTo>
                <a:lnTo>
                  <a:pt x="550672" y="149859"/>
                </a:lnTo>
                <a:lnTo>
                  <a:pt x="546607" y="148589"/>
                </a:lnTo>
                <a:lnTo>
                  <a:pt x="542798" y="147319"/>
                </a:lnTo>
                <a:lnTo>
                  <a:pt x="538987" y="147319"/>
                </a:lnTo>
                <a:lnTo>
                  <a:pt x="535177" y="146050"/>
                </a:lnTo>
                <a:lnTo>
                  <a:pt x="531113" y="143509"/>
                </a:lnTo>
                <a:lnTo>
                  <a:pt x="523112" y="140969"/>
                </a:lnTo>
                <a:lnTo>
                  <a:pt x="514223" y="137159"/>
                </a:lnTo>
                <a:close/>
              </a:path>
              <a:path w="615950" h="401320">
                <a:moveTo>
                  <a:pt x="189992" y="185419"/>
                </a:moveTo>
                <a:lnTo>
                  <a:pt x="176910" y="185419"/>
                </a:lnTo>
                <a:lnTo>
                  <a:pt x="171450" y="186689"/>
                </a:lnTo>
                <a:lnTo>
                  <a:pt x="164846" y="198119"/>
                </a:lnTo>
                <a:lnTo>
                  <a:pt x="166497" y="198119"/>
                </a:lnTo>
                <a:lnTo>
                  <a:pt x="168655" y="196850"/>
                </a:lnTo>
                <a:lnTo>
                  <a:pt x="233552" y="196850"/>
                </a:lnTo>
                <a:lnTo>
                  <a:pt x="228980" y="194309"/>
                </a:lnTo>
                <a:lnTo>
                  <a:pt x="220091" y="191769"/>
                </a:lnTo>
                <a:lnTo>
                  <a:pt x="207645" y="187959"/>
                </a:lnTo>
                <a:lnTo>
                  <a:pt x="200151" y="186689"/>
                </a:lnTo>
                <a:lnTo>
                  <a:pt x="196596" y="186689"/>
                </a:lnTo>
                <a:lnTo>
                  <a:pt x="189992" y="185419"/>
                </a:lnTo>
                <a:close/>
              </a:path>
              <a:path w="615950" h="401320">
                <a:moveTo>
                  <a:pt x="231775" y="116839"/>
                </a:moveTo>
                <a:lnTo>
                  <a:pt x="211074" y="116839"/>
                </a:lnTo>
                <a:lnTo>
                  <a:pt x="178688" y="173989"/>
                </a:lnTo>
                <a:lnTo>
                  <a:pt x="204088" y="173989"/>
                </a:lnTo>
                <a:lnTo>
                  <a:pt x="208279" y="175259"/>
                </a:lnTo>
                <a:lnTo>
                  <a:pt x="212217" y="175259"/>
                </a:lnTo>
                <a:lnTo>
                  <a:pt x="216280" y="176530"/>
                </a:lnTo>
                <a:lnTo>
                  <a:pt x="223900" y="179069"/>
                </a:lnTo>
                <a:lnTo>
                  <a:pt x="227965" y="180339"/>
                </a:lnTo>
                <a:lnTo>
                  <a:pt x="231775" y="181609"/>
                </a:lnTo>
                <a:lnTo>
                  <a:pt x="240029" y="184150"/>
                </a:lnTo>
                <a:lnTo>
                  <a:pt x="248793" y="187959"/>
                </a:lnTo>
                <a:lnTo>
                  <a:pt x="280924" y="132080"/>
                </a:lnTo>
                <a:lnTo>
                  <a:pt x="359034" y="132080"/>
                </a:lnTo>
                <a:lnTo>
                  <a:pt x="359748" y="130809"/>
                </a:lnTo>
                <a:lnTo>
                  <a:pt x="280797" y="130809"/>
                </a:lnTo>
                <a:lnTo>
                  <a:pt x="271906" y="128269"/>
                </a:lnTo>
                <a:lnTo>
                  <a:pt x="263905" y="124459"/>
                </a:lnTo>
                <a:lnTo>
                  <a:pt x="259842" y="123189"/>
                </a:lnTo>
                <a:lnTo>
                  <a:pt x="248411" y="119380"/>
                </a:lnTo>
                <a:lnTo>
                  <a:pt x="240410" y="118109"/>
                </a:lnTo>
                <a:lnTo>
                  <a:pt x="236220" y="118109"/>
                </a:lnTo>
                <a:lnTo>
                  <a:pt x="231775" y="116839"/>
                </a:lnTo>
                <a:close/>
              </a:path>
              <a:path w="615950" h="401320">
                <a:moveTo>
                  <a:pt x="359034" y="132080"/>
                </a:moveTo>
                <a:lnTo>
                  <a:pt x="280924" y="132080"/>
                </a:lnTo>
                <a:lnTo>
                  <a:pt x="289559" y="135889"/>
                </a:lnTo>
                <a:lnTo>
                  <a:pt x="297179" y="139700"/>
                </a:lnTo>
                <a:lnTo>
                  <a:pt x="304292" y="143509"/>
                </a:lnTo>
                <a:lnTo>
                  <a:pt x="310896" y="147319"/>
                </a:lnTo>
                <a:lnTo>
                  <a:pt x="317246" y="152400"/>
                </a:lnTo>
                <a:lnTo>
                  <a:pt x="323723" y="157480"/>
                </a:lnTo>
                <a:lnTo>
                  <a:pt x="330707" y="162559"/>
                </a:lnTo>
                <a:lnTo>
                  <a:pt x="338327" y="168909"/>
                </a:lnTo>
                <a:lnTo>
                  <a:pt x="359034" y="132080"/>
                </a:lnTo>
                <a:close/>
              </a:path>
              <a:path w="615950" h="401320">
                <a:moveTo>
                  <a:pt x="402971" y="54609"/>
                </a:moveTo>
                <a:lnTo>
                  <a:pt x="370712" y="111759"/>
                </a:lnTo>
                <a:lnTo>
                  <a:pt x="378332" y="118109"/>
                </a:lnTo>
                <a:lnTo>
                  <a:pt x="385191" y="123189"/>
                </a:lnTo>
                <a:lnTo>
                  <a:pt x="397382" y="134619"/>
                </a:lnTo>
                <a:lnTo>
                  <a:pt x="409701" y="144780"/>
                </a:lnTo>
                <a:lnTo>
                  <a:pt x="416305" y="149859"/>
                </a:lnTo>
                <a:lnTo>
                  <a:pt x="423925" y="156209"/>
                </a:lnTo>
                <a:lnTo>
                  <a:pt x="456437" y="99059"/>
                </a:lnTo>
                <a:lnTo>
                  <a:pt x="448818" y="92709"/>
                </a:lnTo>
                <a:lnTo>
                  <a:pt x="441959" y="87630"/>
                </a:lnTo>
                <a:lnTo>
                  <a:pt x="429513" y="77469"/>
                </a:lnTo>
                <a:lnTo>
                  <a:pt x="417322" y="66039"/>
                </a:lnTo>
                <a:lnTo>
                  <a:pt x="410463" y="60959"/>
                </a:lnTo>
                <a:lnTo>
                  <a:pt x="402971" y="54609"/>
                </a:lnTo>
                <a:close/>
              </a:path>
              <a:path w="615950" h="401320">
                <a:moveTo>
                  <a:pt x="291337" y="2539"/>
                </a:moveTo>
                <a:lnTo>
                  <a:pt x="275335" y="2539"/>
                </a:lnTo>
                <a:lnTo>
                  <a:pt x="243204" y="59689"/>
                </a:lnTo>
                <a:lnTo>
                  <a:pt x="263905" y="59689"/>
                </a:lnTo>
                <a:lnTo>
                  <a:pt x="268224" y="60959"/>
                </a:lnTo>
                <a:lnTo>
                  <a:pt x="272542" y="60959"/>
                </a:lnTo>
                <a:lnTo>
                  <a:pt x="276732" y="62230"/>
                </a:lnTo>
                <a:lnTo>
                  <a:pt x="284352" y="63500"/>
                </a:lnTo>
                <a:lnTo>
                  <a:pt x="288162" y="64769"/>
                </a:lnTo>
                <a:lnTo>
                  <a:pt x="292226" y="66039"/>
                </a:lnTo>
                <a:lnTo>
                  <a:pt x="296036" y="67309"/>
                </a:lnTo>
                <a:lnTo>
                  <a:pt x="304037" y="71119"/>
                </a:lnTo>
                <a:lnTo>
                  <a:pt x="313054" y="74930"/>
                </a:lnTo>
                <a:lnTo>
                  <a:pt x="280797" y="130809"/>
                </a:lnTo>
                <a:lnTo>
                  <a:pt x="359748" y="130809"/>
                </a:lnTo>
                <a:lnTo>
                  <a:pt x="370458" y="111759"/>
                </a:lnTo>
                <a:lnTo>
                  <a:pt x="362838" y="105409"/>
                </a:lnTo>
                <a:lnTo>
                  <a:pt x="355980" y="100330"/>
                </a:lnTo>
                <a:lnTo>
                  <a:pt x="349376" y="95250"/>
                </a:lnTo>
                <a:lnTo>
                  <a:pt x="313308" y="74930"/>
                </a:lnTo>
                <a:lnTo>
                  <a:pt x="345440" y="17780"/>
                </a:lnTo>
                <a:lnTo>
                  <a:pt x="336550" y="13969"/>
                </a:lnTo>
                <a:lnTo>
                  <a:pt x="328549" y="10159"/>
                </a:lnTo>
                <a:lnTo>
                  <a:pt x="324484" y="8889"/>
                </a:lnTo>
                <a:lnTo>
                  <a:pt x="313054" y="5080"/>
                </a:lnTo>
                <a:lnTo>
                  <a:pt x="304800" y="3809"/>
                </a:lnTo>
                <a:lnTo>
                  <a:pt x="300608" y="3809"/>
                </a:lnTo>
                <a:lnTo>
                  <a:pt x="291337" y="2539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 sz="2149"/>
          </a:p>
        </p:txBody>
      </p:sp>
      <p:sp>
        <p:nvSpPr>
          <p:cNvPr id="10" name="object 10"/>
          <p:cNvSpPr txBox="1"/>
          <p:nvPr/>
        </p:nvSpPr>
        <p:spPr>
          <a:xfrm>
            <a:off x="6381759" y="3388937"/>
            <a:ext cx="690402" cy="361065"/>
          </a:xfrm>
          <a:prstGeom prst="rect">
            <a:avLst/>
          </a:prstGeom>
        </p:spPr>
        <p:txBody>
          <a:bodyPr vert="horz" wrap="square" lIns="0" tIns="13326" rIns="0" bIns="0" rtlCol="0">
            <a:spAutoFit/>
          </a:bodyPr>
          <a:lstStyle/>
          <a:p>
            <a:pPr marL="12691" marR="5076">
              <a:spcBef>
                <a:spcPts val="105"/>
              </a:spcBef>
            </a:pPr>
            <a:r>
              <a:rPr sz="1099" b="1" spc="-10" dirty="0">
                <a:solidFill>
                  <a:srgbClr val="003B78"/>
                </a:solidFill>
                <a:latin typeface="Arial"/>
                <a:cs typeface="Arial"/>
                <a:hlinkClick r:id="rId5"/>
              </a:rPr>
              <a:t>B</a:t>
            </a:r>
            <a:r>
              <a:rPr sz="1099" b="1" spc="-45" dirty="0">
                <a:solidFill>
                  <a:srgbClr val="003B78"/>
                </a:solidFill>
                <a:latin typeface="Arial"/>
                <a:cs typeface="Arial"/>
                <a:hlinkClick r:id="rId5"/>
              </a:rPr>
              <a:t>A</a:t>
            </a:r>
            <a:r>
              <a:rPr sz="1099" b="1" dirty="0">
                <a:solidFill>
                  <a:srgbClr val="003B78"/>
                </a:solidFill>
                <a:latin typeface="Arial"/>
                <a:cs typeface="Arial"/>
                <a:hlinkClick r:id="rId5"/>
              </a:rPr>
              <a:t>-mobi</a:t>
            </a:r>
            <a:r>
              <a:rPr sz="1099" b="1" spc="5" dirty="0">
                <a:solidFill>
                  <a:srgbClr val="003B78"/>
                </a:solidFill>
                <a:latin typeface="Arial"/>
                <a:cs typeface="Arial"/>
                <a:hlinkClick r:id="rId5"/>
              </a:rPr>
              <a:t>l</a:t>
            </a:r>
            <a:r>
              <a:rPr sz="1099" b="1" dirty="0">
                <a:solidFill>
                  <a:srgbClr val="003B78"/>
                </a:solidFill>
                <a:latin typeface="Arial"/>
                <a:cs typeface="Arial"/>
                <a:hlinkClick r:id="rId5"/>
              </a:rPr>
              <a:t>-  </a:t>
            </a:r>
            <a:r>
              <a:rPr sz="1099" b="1" spc="-15" dirty="0">
                <a:solidFill>
                  <a:srgbClr val="003B78"/>
                </a:solidFill>
                <a:latin typeface="Arial"/>
                <a:cs typeface="Arial"/>
                <a:hlinkClick r:id="rId5"/>
              </a:rPr>
              <a:t>App</a:t>
            </a:r>
            <a:endParaRPr sz="1099">
              <a:latin typeface="Arial"/>
              <a:cs typeface="Arial"/>
            </a:endParaRPr>
          </a:p>
        </p:txBody>
      </p:sp>
      <p:grpSp>
        <p:nvGrpSpPr>
          <p:cNvPr id="11" name="object 11"/>
          <p:cNvGrpSpPr/>
          <p:nvPr/>
        </p:nvGrpSpPr>
        <p:grpSpPr>
          <a:xfrm>
            <a:off x="1426598" y="2378842"/>
            <a:ext cx="8062732" cy="2953247"/>
            <a:chOff x="1424939" y="2380487"/>
            <a:chExt cx="8068309" cy="2955290"/>
          </a:xfrm>
        </p:grpSpPr>
        <p:sp>
          <p:nvSpPr>
            <p:cNvPr id="12" name="object 12"/>
            <p:cNvSpPr/>
            <p:nvPr/>
          </p:nvSpPr>
          <p:spPr>
            <a:xfrm>
              <a:off x="6912863" y="3779519"/>
              <a:ext cx="164592" cy="175260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 sz="2149"/>
            </a:p>
          </p:txBody>
        </p:sp>
        <p:sp>
          <p:nvSpPr>
            <p:cNvPr id="13" name="object 13"/>
            <p:cNvSpPr/>
            <p:nvPr/>
          </p:nvSpPr>
          <p:spPr>
            <a:xfrm>
              <a:off x="2712720" y="3665219"/>
              <a:ext cx="5314315" cy="1670685"/>
            </a:xfrm>
            <a:custGeom>
              <a:avLst/>
              <a:gdLst/>
              <a:ahLst/>
              <a:cxnLst/>
              <a:rect l="l" t="t" r="r" b="b"/>
              <a:pathLst>
                <a:path w="5314315" h="1670685">
                  <a:moveTo>
                    <a:pt x="89535" y="1581404"/>
                  </a:moveTo>
                  <a:lnTo>
                    <a:pt x="29337" y="1581404"/>
                  </a:lnTo>
                  <a:lnTo>
                    <a:pt x="28702" y="1580134"/>
                  </a:lnTo>
                  <a:lnTo>
                    <a:pt x="27432" y="1580134"/>
                  </a:lnTo>
                  <a:lnTo>
                    <a:pt x="26924" y="1578864"/>
                  </a:lnTo>
                  <a:lnTo>
                    <a:pt x="26543" y="1578864"/>
                  </a:lnTo>
                  <a:lnTo>
                    <a:pt x="26289" y="1577594"/>
                  </a:lnTo>
                  <a:lnTo>
                    <a:pt x="26162" y="1577594"/>
                  </a:lnTo>
                  <a:lnTo>
                    <a:pt x="26162" y="1573784"/>
                  </a:lnTo>
                  <a:lnTo>
                    <a:pt x="26670" y="1571244"/>
                  </a:lnTo>
                  <a:lnTo>
                    <a:pt x="27178" y="1569974"/>
                  </a:lnTo>
                  <a:lnTo>
                    <a:pt x="59309" y="1484884"/>
                  </a:lnTo>
                  <a:lnTo>
                    <a:pt x="69469" y="1530604"/>
                  </a:lnTo>
                  <a:lnTo>
                    <a:pt x="71882" y="1539494"/>
                  </a:lnTo>
                  <a:lnTo>
                    <a:pt x="74422" y="1549654"/>
                  </a:lnTo>
                  <a:lnTo>
                    <a:pt x="77089" y="1558544"/>
                  </a:lnTo>
                  <a:lnTo>
                    <a:pt x="88519" y="1556004"/>
                  </a:lnTo>
                  <a:lnTo>
                    <a:pt x="76352" y="1484884"/>
                  </a:lnTo>
                  <a:lnTo>
                    <a:pt x="61595" y="1398524"/>
                  </a:lnTo>
                  <a:lnTo>
                    <a:pt x="50165" y="1401064"/>
                  </a:lnTo>
                  <a:lnTo>
                    <a:pt x="50546" y="1409954"/>
                  </a:lnTo>
                  <a:lnTo>
                    <a:pt x="51054" y="1418844"/>
                  </a:lnTo>
                  <a:lnTo>
                    <a:pt x="55626" y="1462024"/>
                  </a:lnTo>
                  <a:lnTo>
                    <a:pt x="56896" y="1469644"/>
                  </a:lnTo>
                  <a:lnTo>
                    <a:pt x="19812" y="1567434"/>
                  </a:lnTo>
                  <a:lnTo>
                    <a:pt x="19177" y="1568704"/>
                  </a:lnTo>
                  <a:lnTo>
                    <a:pt x="18796" y="1571244"/>
                  </a:lnTo>
                  <a:lnTo>
                    <a:pt x="18288" y="1575054"/>
                  </a:lnTo>
                  <a:lnTo>
                    <a:pt x="18288" y="1576324"/>
                  </a:lnTo>
                  <a:lnTo>
                    <a:pt x="18796" y="1580134"/>
                  </a:lnTo>
                  <a:lnTo>
                    <a:pt x="19431" y="1581404"/>
                  </a:lnTo>
                  <a:lnTo>
                    <a:pt x="19685" y="1582674"/>
                  </a:lnTo>
                  <a:lnTo>
                    <a:pt x="20193" y="1583944"/>
                  </a:lnTo>
                  <a:lnTo>
                    <a:pt x="20574" y="1583944"/>
                  </a:lnTo>
                  <a:lnTo>
                    <a:pt x="21082" y="1585214"/>
                  </a:lnTo>
                  <a:lnTo>
                    <a:pt x="21590" y="1585214"/>
                  </a:lnTo>
                  <a:lnTo>
                    <a:pt x="22987" y="1586484"/>
                  </a:lnTo>
                  <a:lnTo>
                    <a:pt x="24511" y="1587754"/>
                  </a:lnTo>
                  <a:lnTo>
                    <a:pt x="26289" y="1589024"/>
                  </a:lnTo>
                  <a:lnTo>
                    <a:pt x="89535" y="1589024"/>
                  </a:lnTo>
                  <a:lnTo>
                    <a:pt x="89535" y="1581404"/>
                  </a:lnTo>
                  <a:close/>
                </a:path>
                <a:path w="5314315" h="1670685">
                  <a:moveTo>
                    <a:pt x="174625" y="1556004"/>
                  </a:moveTo>
                  <a:lnTo>
                    <a:pt x="145542" y="1554734"/>
                  </a:lnTo>
                  <a:lnTo>
                    <a:pt x="141605" y="1554734"/>
                  </a:lnTo>
                  <a:lnTo>
                    <a:pt x="138176" y="1556004"/>
                  </a:lnTo>
                  <a:lnTo>
                    <a:pt x="135890" y="1557274"/>
                  </a:lnTo>
                  <a:lnTo>
                    <a:pt x="133731" y="1557274"/>
                  </a:lnTo>
                  <a:lnTo>
                    <a:pt x="109601" y="1580134"/>
                  </a:lnTo>
                  <a:lnTo>
                    <a:pt x="109601" y="1581404"/>
                  </a:lnTo>
                  <a:lnTo>
                    <a:pt x="110363" y="1583944"/>
                  </a:lnTo>
                  <a:lnTo>
                    <a:pt x="110998" y="1583944"/>
                  </a:lnTo>
                  <a:lnTo>
                    <a:pt x="111887" y="1585214"/>
                  </a:lnTo>
                  <a:lnTo>
                    <a:pt x="112522" y="1585214"/>
                  </a:lnTo>
                  <a:lnTo>
                    <a:pt x="113538" y="1586484"/>
                  </a:lnTo>
                  <a:lnTo>
                    <a:pt x="116967" y="1586484"/>
                  </a:lnTo>
                  <a:lnTo>
                    <a:pt x="116967" y="1589024"/>
                  </a:lnTo>
                  <a:lnTo>
                    <a:pt x="161544" y="1589024"/>
                  </a:lnTo>
                  <a:lnTo>
                    <a:pt x="161544" y="1586484"/>
                  </a:lnTo>
                  <a:lnTo>
                    <a:pt x="174625" y="1589024"/>
                  </a:lnTo>
                  <a:lnTo>
                    <a:pt x="174625" y="1581404"/>
                  </a:lnTo>
                  <a:lnTo>
                    <a:pt x="165417" y="1578864"/>
                  </a:lnTo>
                  <a:lnTo>
                    <a:pt x="137795" y="1571244"/>
                  </a:lnTo>
                  <a:lnTo>
                    <a:pt x="122174" y="1578864"/>
                  </a:lnTo>
                  <a:lnTo>
                    <a:pt x="119380" y="1578864"/>
                  </a:lnTo>
                  <a:lnTo>
                    <a:pt x="119126" y="1577594"/>
                  </a:lnTo>
                  <a:lnTo>
                    <a:pt x="119380" y="1577594"/>
                  </a:lnTo>
                  <a:lnTo>
                    <a:pt x="119888" y="1576324"/>
                  </a:lnTo>
                  <a:lnTo>
                    <a:pt x="120777" y="1576324"/>
                  </a:lnTo>
                  <a:lnTo>
                    <a:pt x="133223" y="1567434"/>
                  </a:lnTo>
                  <a:lnTo>
                    <a:pt x="135509" y="1566164"/>
                  </a:lnTo>
                  <a:lnTo>
                    <a:pt x="138303" y="1563624"/>
                  </a:lnTo>
                  <a:lnTo>
                    <a:pt x="174625" y="1563624"/>
                  </a:lnTo>
                  <a:lnTo>
                    <a:pt x="174625" y="1556004"/>
                  </a:lnTo>
                  <a:close/>
                </a:path>
                <a:path w="5314315" h="1670685">
                  <a:moveTo>
                    <a:pt x="234315" y="1594104"/>
                  </a:moveTo>
                  <a:lnTo>
                    <a:pt x="0" y="1594104"/>
                  </a:lnTo>
                  <a:lnTo>
                    <a:pt x="0" y="1610614"/>
                  </a:lnTo>
                  <a:lnTo>
                    <a:pt x="234315" y="1610614"/>
                  </a:lnTo>
                  <a:lnTo>
                    <a:pt x="234315" y="1594104"/>
                  </a:lnTo>
                  <a:close/>
                </a:path>
                <a:path w="5314315" h="1670685">
                  <a:moveTo>
                    <a:pt x="284759" y="1423924"/>
                  </a:moveTo>
                  <a:lnTo>
                    <a:pt x="284657" y="1404874"/>
                  </a:lnTo>
                  <a:lnTo>
                    <a:pt x="284353" y="1401064"/>
                  </a:lnTo>
                  <a:lnTo>
                    <a:pt x="283210" y="1397254"/>
                  </a:lnTo>
                  <a:lnTo>
                    <a:pt x="282702" y="1394714"/>
                  </a:lnTo>
                  <a:lnTo>
                    <a:pt x="282194" y="1394714"/>
                  </a:lnTo>
                  <a:lnTo>
                    <a:pt x="281559" y="1393444"/>
                  </a:lnTo>
                  <a:lnTo>
                    <a:pt x="281051" y="1392174"/>
                  </a:lnTo>
                  <a:lnTo>
                    <a:pt x="279692" y="1389634"/>
                  </a:lnTo>
                  <a:lnTo>
                    <a:pt x="279019" y="1388364"/>
                  </a:lnTo>
                  <a:lnTo>
                    <a:pt x="276987" y="1385925"/>
                  </a:lnTo>
                  <a:lnTo>
                    <a:pt x="276987" y="1421384"/>
                  </a:lnTo>
                  <a:lnTo>
                    <a:pt x="276987" y="1422654"/>
                  </a:lnTo>
                  <a:lnTo>
                    <a:pt x="276847" y="1423924"/>
                  </a:lnTo>
                  <a:lnTo>
                    <a:pt x="276733" y="1426464"/>
                  </a:lnTo>
                  <a:lnTo>
                    <a:pt x="275971" y="1430274"/>
                  </a:lnTo>
                  <a:lnTo>
                    <a:pt x="275082" y="1432814"/>
                  </a:lnTo>
                  <a:lnTo>
                    <a:pt x="274066" y="1435354"/>
                  </a:lnTo>
                  <a:lnTo>
                    <a:pt x="272923" y="1437894"/>
                  </a:lnTo>
                  <a:lnTo>
                    <a:pt x="271526" y="1439164"/>
                  </a:lnTo>
                  <a:lnTo>
                    <a:pt x="270002" y="1441704"/>
                  </a:lnTo>
                  <a:lnTo>
                    <a:pt x="268351" y="1442974"/>
                  </a:lnTo>
                  <a:lnTo>
                    <a:pt x="266573" y="1444244"/>
                  </a:lnTo>
                  <a:lnTo>
                    <a:pt x="264541" y="1445514"/>
                  </a:lnTo>
                  <a:lnTo>
                    <a:pt x="262636" y="1446784"/>
                  </a:lnTo>
                  <a:lnTo>
                    <a:pt x="261493" y="1446784"/>
                  </a:lnTo>
                  <a:lnTo>
                    <a:pt x="260477" y="1448054"/>
                  </a:lnTo>
                  <a:lnTo>
                    <a:pt x="257175" y="1448054"/>
                  </a:lnTo>
                  <a:lnTo>
                    <a:pt x="254889" y="1449324"/>
                  </a:lnTo>
                  <a:lnTo>
                    <a:pt x="252603" y="1449324"/>
                  </a:lnTo>
                  <a:lnTo>
                    <a:pt x="251333" y="1448054"/>
                  </a:lnTo>
                  <a:lnTo>
                    <a:pt x="246888" y="1448054"/>
                  </a:lnTo>
                  <a:lnTo>
                    <a:pt x="240792" y="1444244"/>
                  </a:lnTo>
                  <a:lnTo>
                    <a:pt x="239014" y="1442974"/>
                  </a:lnTo>
                  <a:lnTo>
                    <a:pt x="237363" y="1441704"/>
                  </a:lnTo>
                  <a:lnTo>
                    <a:pt x="235966" y="1439164"/>
                  </a:lnTo>
                  <a:lnTo>
                    <a:pt x="234569" y="1437894"/>
                  </a:lnTo>
                  <a:lnTo>
                    <a:pt x="233426" y="1435354"/>
                  </a:lnTo>
                  <a:lnTo>
                    <a:pt x="232410" y="1432814"/>
                  </a:lnTo>
                  <a:lnTo>
                    <a:pt x="231648" y="1430274"/>
                  </a:lnTo>
                  <a:lnTo>
                    <a:pt x="231140" y="1429004"/>
                  </a:lnTo>
                  <a:lnTo>
                    <a:pt x="231013" y="1427734"/>
                  </a:lnTo>
                  <a:lnTo>
                    <a:pt x="230759" y="1426464"/>
                  </a:lnTo>
                  <a:lnTo>
                    <a:pt x="230632" y="1425194"/>
                  </a:lnTo>
                  <a:lnTo>
                    <a:pt x="230632" y="1409954"/>
                  </a:lnTo>
                  <a:lnTo>
                    <a:pt x="231013" y="1407414"/>
                  </a:lnTo>
                  <a:lnTo>
                    <a:pt x="231521" y="1406144"/>
                  </a:lnTo>
                  <a:lnTo>
                    <a:pt x="231902" y="1403604"/>
                  </a:lnTo>
                  <a:lnTo>
                    <a:pt x="234188" y="1398524"/>
                  </a:lnTo>
                  <a:lnTo>
                    <a:pt x="235204" y="1397254"/>
                  </a:lnTo>
                  <a:lnTo>
                    <a:pt x="236093" y="1395984"/>
                  </a:lnTo>
                  <a:lnTo>
                    <a:pt x="237109" y="1394714"/>
                  </a:lnTo>
                  <a:lnTo>
                    <a:pt x="238379" y="1393444"/>
                  </a:lnTo>
                  <a:lnTo>
                    <a:pt x="240792" y="1390904"/>
                  </a:lnTo>
                  <a:lnTo>
                    <a:pt x="243586" y="1389634"/>
                  </a:lnTo>
                  <a:lnTo>
                    <a:pt x="257429" y="1392174"/>
                  </a:lnTo>
                  <a:lnTo>
                    <a:pt x="252730" y="1404874"/>
                  </a:lnTo>
                  <a:lnTo>
                    <a:pt x="265303" y="1404874"/>
                  </a:lnTo>
                  <a:lnTo>
                    <a:pt x="266192" y="1421384"/>
                  </a:lnTo>
                  <a:lnTo>
                    <a:pt x="276987" y="1421384"/>
                  </a:lnTo>
                  <a:lnTo>
                    <a:pt x="276987" y="1385925"/>
                  </a:lnTo>
                  <a:lnTo>
                    <a:pt x="275844" y="1384554"/>
                  </a:lnTo>
                  <a:lnTo>
                    <a:pt x="274066" y="1383284"/>
                  </a:lnTo>
                  <a:lnTo>
                    <a:pt x="272415" y="1382014"/>
                  </a:lnTo>
                  <a:lnTo>
                    <a:pt x="268859" y="1379474"/>
                  </a:lnTo>
                  <a:lnTo>
                    <a:pt x="267081" y="1379474"/>
                  </a:lnTo>
                  <a:lnTo>
                    <a:pt x="265303" y="1378204"/>
                  </a:lnTo>
                  <a:lnTo>
                    <a:pt x="222758" y="1378204"/>
                  </a:lnTo>
                  <a:lnTo>
                    <a:pt x="222758" y="1384554"/>
                  </a:lnTo>
                  <a:lnTo>
                    <a:pt x="233426" y="1387094"/>
                  </a:lnTo>
                  <a:lnTo>
                    <a:pt x="232156" y="1388364"/>
                  </a:lnTo>
                  <a:lnTo>
                    <a:pt x="229870" y="1390904"/>
                  </a:lnTo>
                  <a:lnTo>
                    <a:pt x="228854" y="1392174"/>
                  </a:lnTo>
                  <a:lnTo>
                    <a:pt x="227076" y="1395984"/>
                  </a:lnTo>
                  <a:lnTo>
                    <a:pt x="226314" y="1397254"/>
                  </a:lnTo>
                  <a:lnTo>
                    <a:pt x="225425" y="1398524"/>
                  </a:lnTo>
                  <a:lnTo>
                    <a:pt x="224790" y="1401064"/>
                  </a:lnTo>
                  <a:lnTo>
                    <a:pt x="224282" y="1402334"/>
                  </a:lnTo>
                  <a:lnTo>
                    <a:pt x="223266" y="1406144"/>
                  </a:lnTo>
                  <a:lnTo>
                    <a:pt x="222758" y="1409954"/>
                  </a:lnTo>
                  <a:lnTo>
                    <a:pt x="222707" y="1425194"/>
                  </a:lnTo>
                  <a:lnTo>
                    <a:pt x="222885" y="1427734"/>
                  </a:lnTo>
                  <a:lnTo>
                    <a:pt x="223266" y="1429004"/>
                  </a:lnTo>
                  <a:lnTo>
                    <a:pt x="223647" y="1431544"/>
                  </a:lnTo>
                  <a:lnTo>
                    <a:pt x="224028" y="1432814"/>
                  </a:lnTo>
                  <a:lnTo>
                    <a:pt x="225552" y="1436624"/>
                  </a:lnTo>
                  <a:lnTo>
                    <a:pt x="226314" y="1439164"/>
                  </a:lnTo>
                  <a:lnTo>
                    <a:pt x="228600" y="1442974"/>
                  </a:lnTo>
                  <a:lnTo>
                    <a:pt x="233680" y="1449324"/>
                  </a:lnTo>
                  <a:lnTo>
                    <a:pt x="234950" y="1449324"/>
                  </a:lnTo>
                  <a:lnTo>
                    <a:pt x="236093" y="1450594"/>
                  </a:lnTo>
                  <a:lnTo>
                    <a:pt x="238633" y="1451864"/>
                  </a:lnTo>
                  <a:lnTo>
                    <a:pt x="241427" y="1454404"/>
                  </a:lnTo>
                  <a:lnTo>
                    <a:pt x="244221" y="1455674"/>
                  </a:lnTo>
                  <a:lnTo>
                    <a:pt x="247269" y="1455674"/>
                  </a:lnTo>
                  <a:lnTo>
                    <a:pt x="252095" y="1456944"/>
                  </a:lnTo>
                  <a:lnTo>
                    <a:pt x="255270" y="1456944"/>
                  </a:lnTo>
                  <a:lnTo>
                    <a:pt x="258572" y="1455674"/>
                  </a:lnTo>
                  <a:lnTo>
                    <a:pt x="263144" y="1455674"/>
                  </a:lnTo>
                  <a:lnTo>
                    <a:pt x="264541" y="1454404"/>
                  </a:lnTo>
                  <a:lnTo>
                    <a:pt x="265938" y="1454404"/>
                  </a:lnTo>
                  <a:lnTo>
                    <a:pt x="268732" y="1451864"/>
                  </a:lnTo>
                  <a:lnTo>
                    <a:pt x="271272" y="1450594"/>
                  </a:lnTo>
                  <a:lnTo>
                    <a:pt x="272415" y="1449324"/>
                  </a:lnTo>
                  <a:lnTo>
                    <a:pt x="273685" y="1449324"/>
                  </a:lnTo>
                  <a:lnTo>
                    <a:pt x="274828" y="1448054"/>
                  </a:lnTo>
                  <a:lnTo>
                    <a:pt x="277876" y="1444244"/>
                  </a:lnTo>
                  <a:lnTo>
                    <a:pt x="279654" y="1441704"/>
                  </a:lnTo>
                  <a:lnTo>
                    <a:pt x="281178" y="1439164"/>
                  </a:lnTo>
                  <a:lnTo>
                    <a:pt x="281813" y="1436624"/>
                  </a:lnTo>
                  <a:lnTo>
                    <a:pt x="282448" y="1435354"/>
                  </a:lnTo>
                  <a:lnTo>
                    <a:pt x="283464" y="1432814"/>
                  </a:lnTo>
                  <a:lnTo>
                    <a:pt x="283845" y="1431544"/>
                  </a:lnTo>
                  <a:lnTo>
                    <a:pt x="284226" y="1429004"/>
                  </a:lnTo>
                  <a:lnTo>
                    <a:pt x="284480" y="1427734"/>
                  </a:lnTo>
                  <a:lnTo>
                    <a:pt x="284759" y="1423924"/>
                  </a:lnTo>
                  <a:close/>
                </a:path>
                <a:path w="5314315" h="1670685">
                  <a:moveTo>
                    <a:pt x="352044" y="1610614"/>
                  </a:moveTo>
                  <a:lnTo>
                    <a:pt x="325234" y="1543304"/>
                  </a:lnTo>
                  <a:lnTo>
                    <a:pt x="297942" y="1474724"/>
                  </a:lnTo>
                  <a:lnTo>
                    <a:pt x="296164" y="1469644"/>
                  </a:lnTo>
                  <a:lnTo>
                    <a:pt x="295656" y="1469644"/>
                  </a:lnTo>
                  <a:lnTo>
                    <a:pt x="295021" y="1468374"/>
                  </a:lnTo>
                  <a:lnTo>
                    <a:pt x="294513" y="1467104"/>
                  </a:lnTo>
                  <a:lnTo>
                    <a:pt x="293878" y="1467104"/>
                  </a:lnTo>
                  <a:lnTo>
                    <a:pt x="293116" y="1465834"/>
                  </a:lnTo>
                  <a:lnTo>
                    <a:pt x="292481" y="1465834"/>
                  </a:lnTo>
                  <a:lnTo>
                    <a:pt x="291719" y="1464564"/>
                  </a:lnTo>
                  <a:lnTo>
                    <a:pt x="290322" y="1464564"/>
                  </a:lnTo>
                  <a:lnTo>
                    <a:pt x="289560" y="1463294"/>
                  </a:lnTo>
                  <a:lnTo>
                    <a:pt x="280543" y="1463294"/>
                  </a:lnTo>
                  <a:lnTo>
                    <a:pt x="278511" y="1464564"/>
                  </a:lnTo>
                  <a:lnTo>
                    <a:pt x="276352" y="1464564"/>
                  </a:lnTo>
                  <a:lnTo>
                    <a:pt x="271780" y="1467104"/>
                  </a:lnTo>
                  <a:lnTo>
                    <a:pt x="250063" y="1481074"/>
                  </a:lnTo>
                  <a:lnTo>
                    <a:pt x="248793" y="1481074"/>
                  </a:lnTo>
                  <a:lnTo>
                    <a:pt x="246380" y="1483614"/>
                  </a:lnTo>
                  <a:lnTo>
                    <a:pt x="245110" y="1484884"/>
                  </a:lnTo>
                  <a:lnTo>
                    <a:pt x="242824" y="1487424"/>
                  </a:lnTo>
                  <a:lnTo>
                    <a:pt x="240792" y="1491234"/>
                  </a:lnTo>
                  <a:lnTo>
                    <a:pt x="240030" y="1492504"/>
                  </a:lnTo>
                  <a:lnTo>
                    <a:pt x="238506" y="1496314"/>
                  </a:lnTo>
                  <a:lnTo>
                    <a:pt x="238252" y="1498854"/>
                  </a:lnTo>
                  <a:lnTo>
                    <a:pt x="237871" y="1500124"/>
                  </a:lnTo>
                  <a:lnTo>
                    <a:pt x="237744" y="1502664"/>
                  </a:lnTo>
                  <a:lnTo>
                    <a:pt x="237744" y="1503934"/>
                  </a:lnTo>
                  <a:lnTo>
                    <a:pt x="237998" y="1506474"/>
                  </a:lnTo>
                  <a:lnTo>
                    <a:pt x="240792" y="1520444"/>
                  </a:lnTo>
                  <a:lnTo>
                    <a:pt x="224028" y="1545844"/>
                  </a:lnTo>
                  <a:lnTo>
                    <a:pt x="178181" y="1554734"/>
                  </a:lnTo>
                  <a:lnTo>
                    <a:pt x="178181" y="1587754"/>
                  </a:lnTo>
                  <a:lnTo>
                    <a:pt x="249047" y="1587754"/>
                  </a:lnTo>
                  <a:lnTo>
                    <a:pt x="289179" y="1543304"/>
                  </a:lnTo>
                  <a:lnTo>
                    <a:pt x="294640" y="1548384"/>
                  </a:lnTo>
                  <a:lnTo>
                    <a:pt x="254889" y="1592834"/>
                  </a:lnTo>
                  <a:lnTo>
                    <a:pt x="261747" y="1627124"/>
                  </a:lnTo>
                  <a:lnTo>
                    <a:pt x="187325" y="1636014"/>
                  </a:lnTo>
                  <a:lnTo>
                    <a:pt x="183134" y="1637284"/>
                  </a:lnTo>
                  <a:lnTo>
                    <a:pt x="181737" y="1637284"/>
                  </a:lnTo>
                  <a:lnTo>
                    <a:pt x="180213" y="1638554"/>
                  </a:lnTo>
                  <a:lnTo>
                    <a:pt x="178943" y="1638554"/>
                  </a:lnTo>
                  <a:lnTo>
                    <a:pt x="177419" y="1639824"/>
                  </a:lnTo>
                  <a:lnTo>
                    <a:pt x="173101" y="1642364"/>
                  </a:lnTo>
                  <a:lnTo>
                    <a:pt x="156210" y="1658874"/>
                  </a:lnTo>
                  <a:lnTo>
                    <a:pt x="155321" y="1660144"/>
                  </a:lnTo>
                  <a:lnTo>
                    <a:pt x="154686" y="1662684"/>
                  </a:lnTo>
                  <a:lnTo>
                    <a:pt x="153670" y="1665224"/>
                  </a:lnTo>
                  <a:lnTo>
                    <a:pt x="153289" y="1666494"/>
                  </a:lnTo>
                  <a:lnTo>
                    <a:pt x="152781" y="1669034"/>
                  </a:lnTo>
                  <a:lnTo>
                    <a:pt x="152654" y="1670304"/>
                  </a:lnTo>
                  <a:lnTo>
                    <a:pt x="352044" y="1670304"/>
                  </a:lnTo>
                  <a:lnTo>
                    <a:pt x="352044" y="1610614"/>
                  </a:lnTo>
                  <a:close/>
                </a:path>
                <a:path w="5314315" h="1670685">
                  <a:moveTo>
                    <a:pt x="5146548" y="99568"/>
                  </a:moveTo>
                  <a:lnTo>
                    <a:pt x="5141976" y="95123"/>
                  </a:lnTo>
                  <a:lnTo>
                    <a:pt x="5098923" y="138049"/>
                  </a:lnTo>
                  <a:lnTo>
                    <a:pt x="5103495" y="142621"/>
                  </a:lnTo>
                  <a:lnTo>
                    <a:pt x="5146548" y="99568"/>
                  </a:lnTo>
                  <a:close/>
                </a:path>
                <a:path w="5314315" h="1670685">
                  <a:moveTo>
                    <a:pt x="5178425" y="43434"/>
                  </a:moveTo>
                  <a:lnTo>
                    <a:pt x="5173853" y="38989"/>
                  </a:lnTo>
                  <a:lnTo>
                    <a:pt x="5075301" y="137287"/>
                  </a:lnTo>
                  <a:lnTo>
                    <a:pt x="5079746" y="141859"/>
                  </a:lnTo>
                  <a:lnTo>
                    <a:pt x="5178425" y="43434"/>
                  </a:lnTo>
                  <a:close/>
                </a:path>
                <a:path w="5314315" h="1670685">
                  <a:moveTo>
                    <a:pt x="5192014" y="261366"/>
                  </a:moveTo>
                  <a:lnTo>
                    <a:pt x="5190109" y="243967"/>
                  </a:lnTo>
                  <a:lnTo>
                    <a:pt x="5118227" y="243967"/>
                  </a:lnTo>
                  <a:lnTo>
                    <a:pt x="5116195" y="261366"/>
                  </a:lnTo>
                  <a:lnTo>
                    <a:pt x="5192014" y="261366"/>
                  </a:lnTo>
                  <a:close/>
                </a:path>
                <a:path w="5314315" h="1670685">
                  <a:moveTo>
                    <a:pt x="5253990" y="22479"/>
                  </a:moveTo>
                  <a:lnTo>
                    <a:pt x="5247640" y="22479"/>
                  </a:lnTo>
                  <a:lnTo>
                    <a:pt x="5247640" y="154559"/>
                  </a:lnTo>
                  <a:lnTo>
                    <a:pt x="5060696" y="154559"/>
                  </a:lnTo>
                  <a:lnTo>
                    <a:pt x="5060696" y="28829"/>
                  </a:lnTo>
                  <a:lnTo>
                    <a:pt x="5234813" y="28829"/>
                  </a:lnTo>
                  <a:lnTo>
                    <a:pt x="5234813" y="22479"/>
                  </a:lnTo>
                  <a:lnTo>
                    <a:pt x="5054219" y="22479"/>
                  </a:lnTo>
                  <a:lnTo>
                    <a:pt x="5054219" y="160909"/>
                  </a:lnTo>
                  <a:lnTo>
                    <a:pt x="5253990" y="160909"/>
                  </a:lnTo>
                  <a:lnTo>
                    <a:pt x="5253990" y="154559"/>
                  </a:lnTo>
                  <a:lnTo>
                    <a:pt x="5253990" y="22479"/>
                  </a:lnTo>
                  <a:close/>
                </a:path>
                <a:path w="5314315" h="1670685">
                  <a:moveTo>
                    <a:pt x="5255387" y="198374"/>
                  </a:moveTo>
                  <a:lnTo>
                    <a:pt x="5253101" y="192024"/>
                  </a:lnTo>
                  <a:lnTo>
                    <a:pt x="5054473" y="192024"/>
                  </a:lnTo>
                  <a:lnTo>
                    <a:pt x="5052314" y="198374"/>
                  </a:lnTo>
                  <a:lnTo>
                    <a:pt x="5255387" y="198374"/>
                  </a:lnTo>
                  <a:close/>
                </a:path>
                <a:path w="5314315" h="1670685">
                  <a:moveTo>
                    <a:pt x="5259578" y="210566"/>
                  </a:moveTo>
                  <a:lnTo>
                    <a:pt x="5257419" y="204216"/>
                  </a:lnTo>
                  <a:lnTo>
                    <a:pt x="5050282" y="204216"/>
                  </a:lnTo>
                  <a:lnTo>
                    <a:pt x="5048123" y="210566"/>
                  </a:lnTo>
                  <a:lnTo>
                    <a:pt x="5259578" y="210566"/>
                  </a:lnTo>
                  <a:close/>
                </a:path>
                <a:path w="5314315" h="1670685">
                  <a:moveTo>
                    <a:pt x="5263896" y="222758"/>
                  </a:moveTo>
                  <a:lnTo>
                    <a:pt x="5261610" y="216281"/>
                  </a:lnTo>
                  <a:lnTo>
                    <a:pt x="5046091" y="216281"/>
                  </a:lnTo>
                  <a:lnTo>
                    <a:pt x="5043805" y="222758"/>
                  </a:lnTo>
                  <a:lnTo>
                    <a:pt x="5263896" y="222758"/>
                  </a:lnTo>
                  <a:close/>
                </a:path>
                <a:path w="5314315" h="1670685">
                  <a:moveTo>
                    <a:pt x="5268214" y="234950"/>
                  </a:moveTo>
                  <a:lnTo>
                    <a:pt x="5265928" y="228473"/>
                  </a:lnTo>
                  <a:lnTo>
                    <a:pt x="5041773" y="228473"/>
                  </a:lnTo>
                  <a:lnTo>
                    <a:pt x="5039487" y="234950"/>
                  </a:lnTo>
                  <a:lnTo>
                    <a:pt x="5268214" y="234950"/>
                  </a:lnTo>
                  <a:close/>
                </a:path>
                <a:path w="5314315" h="1670685">
                  <a:moveTo>
                    <a:pt x="5314112" y="268351"/>
                  </a:moveTo>
                  <a:lnTo>
                    <a:pt x="5299456" y="226783"/>
                  </a:lnTo>
                  <a:lnTo>
                    <a:pt x="5299456" y="263525"/>
                  </a:lnTo>
                  <a:lnTo>
                    <a:pt x="5299329" y="264287"/>
                  </a:lnTo>
                  <a:lnTo>
                    <a:pt x="5293233" y="268859"/>
                  </a:lnTo>
                  <a:lnTo>
                    <a:pt x="5291582" y="269113"/>
                  </a:lnTo>
                  <a:lnTo>
                    <a:pt x="5016627" y="269113"/>
                  </a:lnTo>
                  <a:lnTo>
                    <a:pt x="5014976" y="268986"/>
                  </a:lnTo>
                  <a:lnTo>
                    <a:pt x="5008473" y="264033"/>
                  </a:lnTo>
                  <a:lnTo>
                    <a:pt x="5008473" y="261874"/>
                  </a:lnTo>
                  <a:lnTo>
                    <a:pt x="5008753" y="260858"/>
                  </a:lnTo>
                  <a:lnTo>
                    <a:pt x="5042662" y="177038"/>
                  </a:lnTo>
                  <a:lnTo>
                    <a:pt x="5265166" y="177038"/>
                  </a:lnTo>
                  <a:lnTo>
                    <a:pt x="5299075" y="259842"/>
                  </a:lnTo>
                  <a:lnTo>
                    <a:pt x="5299329" y="260731"/>
                  </a:lnTo>
                  <a:lnTo>
                    <a:pt x="5299456" y="263525"/>
                  </a:lnTo>
                  <a:lnTo>
                    <a:pt x="5299456" y="226783"/>
                  </a:lnTo>
                  <a:lnTo>
                    <a:pt x="5279021" y="177038"/>
                  </a:lnTo>
                  <a:lnTo>
                    <a:pt x="5277358" y="172974"/>
                  </a:lnTo>
                  <a:lnTo>
                    <a:pt x="5277358" y="170561"/>
                  </a:lnTo>
                  <a:lnTo>
                    <a:pt x="5277231" y="13716"/>
                  </a:lnTo>
                  <a:lnTo>
                    <a:pt x="5276977" y="12827"/>
                  </a:lnTo>
                  <a:lnTo>
                    <a:pt x="5276723" y="11938"/>
                  </a:lnTo>
                  <a:lnTo>
                    <a:pt x="5276342" y="10287"/>
                  </a:lnTo>
                  <a:lnTo>
                    <a:pt x="5275580" y="8763"/>
                  </a:lnTo>
                  <a:lnTo>
                    <a:pt x="5274945" y="7239"/>
                  </a:lnTo>
                  <a:lnTo>
                    <a:pt x="5272913" y="4699"/>
                  </a:lnTo>
                  <a:lnTo>
                    <a:pt x="5264531" y="444"/>
                  </a:lnTo>
                  <a:lnTo>
                    <a:pt x="5264531" y="170561"/>
                  </a:lnTo>
                  <a:lnTo>
                    <a:pt x="5043678" y="170561"/>
                  </a:lnTo>
                  <a:lnTo>
                    <a:pt x="5043678" y="16256"/>
                  </a:lnTo>
                  <a:lnTo>
                    <a:pt x="5043830" y="15621"/>
                  </a:lnTo>
                  <a:lnTo>
                    <a:pt x="5043932" y="14732"/>
                  </a:lnTo>
                  <a:lnTo>
                    <a:pt x="5044186" y="14351"/>
                  </a:lnTo>
                  <a:lnTo>
                    <a:pt x="5044313" y="13970"/>
                  </a:lnTo>
                  <a:lnTo>
                    <a:pt x="5044821" y="13462"/>
                  </a:lnTo>
                  <a:lnTo>
                    <a:pt x="5045075" y="13335"/>
                  </a:lnTo>
                  <a:lnTo>
                    <a:pt x="5045456" y="13208"/>
                  </a:lnTo>
                  <a:lnTo>
                    <a:pt x="5045964" y="13081"/>
                  </a:lnTo>
                  <a:lnTo>
                    <a:pt x="5048377" y="12827"/>
                  </a:lnTo>
                  <a:lnTo>
                    <a:pt x="5259832" y="12827"/>
                  </a:lnTo>
                  <a:lnTo>
                    <a:pt x="5262372" y="13081"/>
                  </a:lnTo>
                  <a:lnTo>
                    <a:pt x="5263515" y="13462"/>
                  </a:lnTo>
                  <a:lnTo>
                    <a:pt x="5263769" y="13716"/>
                  </a:lnTo>
                  <a:lnTo>
                    <a:pt x="5263896" y="13970"/>
                  </a:lnTo>
                  <a:lnTo>
                    <a:pt x="5264150" y="14351"/>
                  </a:lnTo>
                  <a:lnTo>
                    <a:pt x="5264277" y="14732"/>
                  </a:lnTo>
                  <a:lnTo>
                    <a:pt x="5264404" y="15240"/>
                  </a:lnTo>
                  <a:lnTo>
                    <a:pt x="5264531" y="170561"/>
                  </a:lnTo>
                  <a:lnTo>
                    <a:pt x="5264531" y="444"/>
                  </a:lnTo>
                  <a:lnTo>
                    <a:pt x="5263896" y="254"/>
                  </a:lnTo>
                  <a:lnTo>
                    <a:pt x="5261991" y="0"/>
                  </a:lnTo>
                  <a:lnTo>
                    <a:pt x="5046345" y="0"/>
                  </a:lnTo>
                  <a:lnTo>
                    <a:pt x="5030851" y="172974"/>
                  </a:lnTo>
                  <a:lnTo>
                    <a:pt x="4995926" y="258318"/>
                  </a:lnTo>
                  <a:lnTo>
                    <a:pt x="4995291" y="259715"/>
                  </a:lnTo>
                  <a:lnTo>
                    <a:pt x="4994503" y="262763"/>
                  </a:lnTo>
                  <a:lnTo>
                    <a:pt x="4994275" y="264033"/>
                  </a:lnTo>
                  <a:lnTo>
                    <a:pt x="4994173" y="267843"/>
                  </a:lnTo>
                  <a:lnTo>
                    <a:pt x="4994656" y="270002"/>
                  </a:lnTo>
                  <a:lnTo>
                    <a:pt x="4995037" y="271018"/>
                  </a:lnTo>
                  <a:lnTo>
                    <a:pt x="4995291" y="272034"/>
                  </a:lnTo>
                  <a:lnTo>
                    <a:pt x="4995926" y="272923"/>
                  </a:lnTo>
                  <a:lnTo>
                    <a:pt x="4996307" y="273812"/>
                  </a:lnTo>
                  <a:lnTo>
                    <a:pt x="4996942" y="274701"/>
                  </a:lnTo>
                  <a:lnTo>
                    <a:pt x="4997577" y="275463"/>
                  </a:lnTo>
                  <a:lnTo>
                    <a:pt x="4999101" y="276987"/>
                  </a:lnTo>
                  <a:lnTo>
                    <a:pt x="4999863" y="277622"/>
                  </a:lnTo>
                  <a:lnTo>
                    <a:pt x="5000752" y="278130"/>
                  </a:lnTo>
                  <a:lnTo>
                    <a:pt x="5001641" y="278765"/>
                  </a:lnTo>
                  <a:lnTo>
                    <a:pt x="5002530" y="279273"/>
                  </a:lnTo>
                  <a:lnTo>
                    <a:pt x="5003419" y="279654"/>
                  </a:lnTo>
                  <a:lnTo>
                    <a:pt x="5004435" y="280162"/>
                  </a:lnTo>
                  <a:lnTo>
                    <a:pt x="5013579" y="281940"/>
                  </a:lnTo>
                  <a:lnTo>
                    <a:pt x="5295646" y="281940"/>
                  </a:lnTo>
                  <a:lnTo>
                    <a:pt x="5305425" y="279654"/>
                  </a:lnTo>
                  <a:lnTo>
                    <a:pt x="5306441" y="279273"/>
                  </a:lnTo>
                  <a:lnTo>
                    <a:pt x="5307330" y="278765"/>
                  </a:lnTo>
                  <a:lnTo>
                    <a:pt x="5308092" y="278130"/>
                  </a:lnTo>
                  <a:lnTo>
                    <a:pt x="5308981" y="277622"/>
                  </a:lnTo>
                  <a:lnTo>
                    <a:pt x="5309743" y="276987"/>
                  </a:lnTo>
                  <a:lnTo>
                    <a:pt x="5310378" y="276225"/>
                  </a:lnTo>
                  <a:lnTo>
                    <a:pt x="5311140" y="275463"/>
                  </a:lnTo>
                  <a:lnTo>
                    <a:pt x="5311648" y="274701"/>
                  </a:lnTo>
                  <a:lnTo>
                    <a:pt x="5312283" y="273812"/>
                  </a:lnTo>
                  <a:lnTo>
                    <a:pt x="5312791" y="272923"/>
                  </a:lnTo>
                  <a:lnTo>
                    <a:pt x="5313172" y="272034"/>
                  </a:lnTo>
                  <a:lnTo>
                    <a:pt x="5313553" y="271018"/>
                  </a:lnTo>
                  <a:lnTo>
                    <a:pt x="5313807" y="270002"/>
                  </a:lnTo>
                  <a:lnTo>
                    <a:pt x="5313997" y="269113"/>
                  </a:lnTo>
                  <a:lnTo>
                    <a:pt x="5314112" y="268351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2149"/>
            </a:p>
          </p:txBody>
        </p:sp>
        <p:sp>
          <p:nvSpPr>
            <p:cNvPr id="14" name="object 14"/>
            <p:cNvSpPr/>
            <p:nvPr/>
          </p:nvSpPr>
          <p:spPr>
            <a:xfrm>
              <a:off x="7245095" y="2380487"/>
              <a:ext cx="188975" cy="190500"/>
            </a:xfrm>
            <a:prstGeom prst="rect">
              <a:avLst/>
            </a:prstGeom>
            <a:blipFill>
              <a:blip r:embed="rId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 sz="2149"/>
            </a:p>
          </p:txBody>
        </p:sp>
        <p:sp>
          <p:nvSpPr>
            <p:cNvPr id="15" name="object 15"/>
            <p:cNvSpPr/>
            <p:nvPr/>
          </p:nvSpPr>
          <p:spPr>
            <a:xfrm>
              <a:off x="7340345" y="2469641"/>
              <a:ext cx="0" cy="1698625"/>
            </a:xfrm>
            <a:custGeom>
              <a:avLst/>
              <a:gdLst/>
              <a:ahLst/>
              <a:cxnLst/>
              <a:rect l="l" t="t" r="r" b="b"/>
              <a:pathLst>
                <a:path h="1698625">
                  <a:moveTo>
                    <a:pt x="0" y="1698625"/>
                  </a:moveTo>
                  <a:lnTo>
                    <a:pt x="0" y="0"/>
                  </a:lnTo>
                </a:path>
              </a:pathLst>
            </a:custGeom>
            <a:ln w="19812">
              <a:solidFill>
                <a:srgbClr val="BEBEBE"/>
              </a:solidFill>
            </a:ln>
          </p:spPr>
          <p:txBody>
            <a:bodyPr wrap="square" lIns="0" tIns="0" rIns="0" bIns="0" rtlCol="0"/>
            <a:lstStyle/>
            <a:p>
              <a:endParaRPr sz="2149"/>
            </a:p>
          </p:txBody>
        </p:sp>
        <p:sp>
          <p:nvSpPr>
            <p:cNvPr id="16" name="object 16"/>
            <p:cNvSpPr/>
            <p:nvPr/>
          </p:nvSpPr>
          <p:spPr>
            <a:xfrm>
              <a:off x="9302496" y="3046475"/>
              <a:ext cx="190500" cy="188976"/>
            </a:xfrm>
            <a:prstGeom prst="rect">
              <a:avLst/>
            </a:prstGeom>
            <a:blipFill>
              <a:blip r:embed="rId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 sz="2149"/>
            </a:p>
          </p:txBody>
        </p:sp>
        <p:sp>
          <p:nvSpPr>
            <p:cNvPr id="17" name="object 17"/>
            <p:cNvSpPr/>
            <p:nvPr/>
          </p:nvSpPr>
          <p:spPr>
            <a:xfrm>
              <a:off x="9394697" y="3132581"/>
              <a:ext cx="0" cy="1445895"/>
            </a:xfrm>
            <a:custGeom>
              <a:avLst/>
              <a:gdLst/>
              <a:ahLst/>
              <a:cxnLst/>
              <a:rect l="l" t="t" r="r" b="b"/>
              <a:pathLst>
                <a:path h="1445895">
                  <a:moveTo>
                    <a:pt x="0" y="0"/>
                  </a:moveTo>
                  <a:lnTo>
                    <a:pt x="0" y="1445641"/>
                  </a:lnTo>
                </a:path>
              </a:pathLst>
            </a:custGeom>
            <a:ln w="19812">
              <a:solidFill>
                <a:srgbClr val="BEBEBE"/>
              </a:solidFill>
            </a:ln>
          </p:spPr>
          <p:txBody>
            <a:bodyPr wrap="square" lIns="0" tIns="0" rIns="0" bIns="0" rtlCol="0"/>
            <a:lstStyle/>
            <a:p>
              <a:endParaRPr sz="2149"/>
            </a:p>
          </p:txBody>
        </p:sp>
        <p:sp>
          <p:nvSpPr>
            <p:cNvPr id="18" name="object 18"/>
            <p:cNvSpPr/>
            <p:nvPr/>
          </p:nvSpPr>
          <p:spPr>
            <a:xfrm>
              <a:off x="1424939" y="3201923"/>
              <a:ext cx="190500" cy="190500"/>
            </a:xfrm>
            <a:prstGeom prst="rect">
              <a:avLst/>
            </a:prstGeom>
            <a:blipFill>
              <a:blip r:embed="rId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 sz="2149"/>
            </a:p>
          </p:txBody>
        </p:sp>
        <p:sp>
          <p:nvSpPr>
            <p:cNvPr id="19" name="object 19"/>
            <p:cNvSpPr/>
            <p:nvPr/>
          </p:nvSpPr>
          <p:spPr>
            <a:xfrm>
              <a:off x="1518665" y="3288029"/>
              <a:ext cx="0" cy="795655"/>
            </a:xfrm>
            <a:custGeom>
              <a:avLst/>
              <a:gdLst/>
              <a:ahLst/>
              <a:cxnLst/>
              <a:rect l="l" t="t" r="r" b="b"/>
              <a:pathLst>
                <a:path h="795654">
                  <a:moveTo>
                    <a:pt x="0" y="0"/>
                  </a:moveTo>
                  <a:lnTo>
                    <a:pt x="0" y="795146"/>
                  </a:lnTo>
                </a:path>
              </a:pathLst>
            </a:custGeom>
            <a:ln w="19812">
              <a:solidFill>
                <a:srgbClr val="BEBEBE"/>
              </a:solidFill>
            </a:ln>
          </p:spPr>
          <p:txBody>
            <a:bodyPr wrap="square" lIns="0" tIns="0" rIns="0" bIns="0" rtlCol="0"/>
            <a:lstStyle/>
            <a:p>
              <a:endParaRPr sz="2149"/>
            </a:p>
          </p:txBody>
        </p:sp>
        <p:sp>
          <p:nvSpPr>
            <p:cNvPr id="20" name="object 20"/>
            <p:cNvSpPr/>
            <p:nvPr/>
          </p:nvSpPr>
          <p:spPr>
            <a:xfrm>
              <a:off x="5462016" y="2926079"/>
              <a:ext cx="190500" cy="190500"/>
            </a:xfrm>
            <a:prstGeom prst="rect">
              <a:avLst/>
            </a:prstGeom>
            <a:blipFill>
              <a:blip r:embed="rId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 sz="2149"/>
            </a:p>
          </p:txBody>
        </p:sp>
        <p:sp>
          <p:nvSpPr>
            <p:cNvPr id="21" name="object 21"/>
            <p:cNvSpPr/>
            <p:nvPr/>
          </p:nvSpPr>
          <p:spPr>
            <a:xfrm>
              <a:off x="5567933" y="3024377"/>
              <a:ext cx="0" cy="975994"/>
            </a:xfrm>
            <a:custGeom>
              <a:avLst/>
              <a:gdLst/>
              <a:ahLst/>
              <a:cxnLst/>
              <a:rect l="l" t="t" r="r" b="b"/>
              <a:pathLst>
                <a:path h="975995">
                  <a:moveTo>
                    <a:pt x="0" y="0"/>
                  </a:moveTo>
                  <a:lnTo>
                    <a:pt x="0" y="975740"/>
                  </a:lnTo>
                </a:path>
              </a:pathLst>
            </a:custGeom>
            <a:ln w="19812">
              <a:solidFill>
                <a:srgbClr val="BEBEBE"/>
              </a:solidFill>
            </a:ln>
          </p:spPr>
          <p:txBody>
            <a:bodyPr wrap="square" lIns="0" tIns="0" rIns="0" bIns="0" rtlCol="0"/>
            <a:lstStyle/>
            <a:p>
              <a:endParaRPr sz="2149"/>
            </a:p>
          </p:txBody>
        </p:sp>
        <p:sp>
          <p:nvSpPr>
            <p:cNvPr id="22" name="object 22"/>
            <p:cNvSpPr/>
            <p:nvPr/>
          </p:nvSpPr>
          <p:spPr>
            <a:xfrm>
              <a:off x="8662416" y="2617469"/>
              <a:ext cx="188975" cy="358901"/>
            </a:xfrm>
            <a:prstGeom prst="rect">
              <a:avLst/>
            </a:prstGeom>
            <a:blipFill>
              <a:blip r:embed="rId1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 sz="2149"/>
            </a:p>
          </p:txBody>
        </p:sp>
      </p:grpSp>
      <p:sp>
        <p:nvSpPr>
          <p:cNvPr id="23" name="object 23"/>
          <p:cNvSpPr txBox="1"/>
          <p:nvPr/>
        </p:nvSpPr>
        <p:spPr>
          <a:xfrm>
            <a:off x="8687500" y="4642068"/>
            <a:ext cx="746244" cy="167109"/>
          </a:xfrm>
          <a:prstGeom prst="rect">
            <a:avLst/>
          </a:prstGeom>
        </p:spPr>
        <p:txBody>
          <a:bodyPr vert="horz" wrap="square" lIns="0" tIns="13326" rIns="0" bIns="0" rtlCol="0">
            <a:spAutoFit/>
          </a:bodyPr>
          <a:lstStyle/>
          <a:p>
            <a:pPr marL="120566" indent="-108509">
              <a:spcBef>
                <a:spcPts val="105"/>
              </a:spcBef>
              <a:buClr>
                <a:srgbClr val="000000"/>
              </a:buClr>
              <a:buFont typeface="Wingdings"/>
              <a:buChar char=""/>
              <a:tabLst>
                <a:tab pos="121200" algn="l"/>
              </a:tabLst>
            </a:pPr>
            <a:r>
              <a:rPr sz="999" u="sng" spc="5" dirty="0">
                <a:solidFill>
                  <a:srgbClr val="A6A6A6"/>
                </a:solidFill>
                <a:uFill>
                  <a:solidFill>
                    <a:srgbClr val="A6A6A6"/>
                  </a:solidFill>
                </a:uFill>
                <a:latin typeface="Arial"/>
                <a:cs typeface="Arial"/>
                <a:hlinkClick r:id="rId11"/>
              </a:rPr>
              <a:t>KURSNET</a:t>
            </a:r>
            <a:endParaRPr sz="999">
              <a:latin typeface="Arial"/>
              <a:cs typeface="Arial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8687500" y="4795886"/>
            <a:ext cx="1121904" cy="331875"/>
          </a:xfrm>
          <a:prstGeom prst="rect">
            <a:avLst/>
          </a:prstGeom>
        </p:spPr>
        <p:txBody>
          <a:bodyPr vert="horz" wrap="square" lIns="0" tIns="13326" rIns="0" bIns="0" rtlCol="0">
            <a:spAutoFit/>
          </a:bodyPr>
          <a:lstStyle/>
          <a:p>
            <a:pPr marL="120566" indent="-108509">
              <a:spcBef>
                <a:spcPts val="105"/>
              </a:spcBef>
              <a:buClr>
                <a:srgbClr val="000000"/>
              </a:buClr>
              <a:buFont typeface="Wingdings"/>
              <a:buChar char=""/>
              <a:tabLst>
                <a:tab pos="121200" algn="l"/>
              </a:tabLst>
            </a:pPr>
            <a:r>
              <a:rPr sz="999" u="sng" dirty="0">
                <a:solidFill>
                  <a:srgbClr val="A6A6A6"/>
                </a:solidFill>
                <a:uFill>
                  <a:solidFill>
                    <a:srgbClr val="A6A6A6"/>
                  </a:solidFill>
                </a:uFill>
                <a:latin typeface="Arial"/>
                <a:cs typeface="Arial"/>
                <a:hlinkClick r:id="rId12"/>
              </a:rPr>
              <a:t>Sprachförderung</a:t>
            </a:r>
            <a:endParaRPr sz="999">
              <a:latin typeface="Arial"/>
              <a:cs typeface="Arial"/>
            </a:endParaRPr>
          </a:p>
          <a:p>
            <a:pPr marL="120566" indent="-108509">
              <a:buClr>
                <a:srgbClr val="000000"/>
              </a:buClr>
              <a:buFont typeface="Wingdings"/>
              <a:buChar char=""/>
              <a:tabLst>
                <a:tab pos="121200" algn="l"/>
              </a:tabLst>
            </a:pPr>
            <a:r>
              <a:rPr sz="999" u="sng" dirty="0">
                <a:solidFill>
                  <a:srgbClr val="A6A6A6"/>
                </a:solidFill>
                <a:uFill>
                  <a:solidFill>
                    <a:srgbClr val="A6A6A6"/>
                  </a:solidFill>
                </a:uFill>
                <a:latin typeface="Arial"/>
                <a:cs typeface="Arial"/>
                <a:hlinkClick r:id="rId13"/>
              </a:rPr>
              <a:t>Aktivierungs-</a:t>
            </a:r>
            <a:r>
              <a:rPr sz="999" u="sng" spc="-70" dirty="0">
                <a:solidFill>
                  <a:srgbClr val="A6A6A6"/>
                </a:solidFill>
                <a:uFill>
                  <a:solidFill>
                    <a:srgbClr val="A6A6A6"/>
                  </a:solidFill>
                </a:uFill>
                <a:latin typeface="Arial"/>
                <a:cs typeface="Arial"/>
                <a:hlinkClick r:id="rId13"/>
              </a:rPr>
              <a:t> </a:t>
            </a:r>
            <a:r>
              <a:rPr sz="999" u="sng" spc="5" dirty="0">
                <a:solidFill>
                  <a:srgbClr val="A6A6A6"/>
                </a:solidFill>
                <a:uFill>
                  <a:solidFill>
                    <a:srgbClr val="A6A6A6"/>
                  </a:solidFill>
                </a:uFill>
                <a:latin typeface="Arial"/>
                <a:cs typeface="Arial"/>
                <a:hlinkClick r:id="rId13"/>
              </a:rPr>
              <a:t>und</a:t>
            </a:r>
            <a:endParaRPr sz="999">
              <a:latin typeface="Arial"/>
              <a:cs typeface="Arial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8795630" y="5102252"/>
            <a:ext cx="1627649" cy="167109"/>
          </a:xfrm>
          <a:prstGeom prst="rect">
            <a:avLst/>
          </a:prstGeom>
        </p:spPr>
        <p:txBody>
          <a:bodyPr vert="horz" wrap="square" lIns="0" tIns="13326" rIns="0" bIns="0" rtlCol="0">
            <a:spAutoFit/>
          </a:bodyPr>
          <a:lstStyle/>
          <a:p>
            <a:pPr marL="12691">
              <a:spcBef>
                <a:spcPts val="105"/>
              </a:spcBef>
            </a:pPr>
            <a:r>
              <a:rPr sz="999" u="sng" dirty="0">
                <a:solidFill>
                  <a:srgbClr val="A6A6A6"/>
                </a:solidFill>
                <a:uFill>
                  <a:solidFill>
                    <a:srgbClr val="A6A6A6"/>
                  </a:solidFill>
                </a:uFill>
                <a:latin typeface="Arial"/>
                <a:cs typeface="Arial"/>
                <a:hlinkClick r:id="rId13"/>
              </a:rPr>
              <a:t>Vermittlungsgutscheinsuche</a:t>
            </a:r>
            <a:endParaRPr sz="999">
              <a:latin typeface="Arial"/>
              <a:cs typeface="Arial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8687500" y="5254546"/>
            <a:ext cx="1297043" cy="167109"/>
          </a:xfrm>
          <a:prstGeom prst="rect">
            <a:avLst/>
          </a:prstGeom>
        </p:spPr>
        <p:txBody>
          <a:bodyPr vert="horz" wrap="square" lIns="0" tIns="13326" rIns="0" bIns="0" rtlCol="0">
            <a:spAutoFit/>
          </a:bodyPr>
          <a:lstStyle/>
          <a:p>
            <a:pPr marL="120566" indent="-108509">
              <a:spcBef>
                <a:spcPts val="105"/>
              </a:spcBef>
              <a:buClr>
                <a:srgbClr val="000000"/>
              </a:buClr>
              <a:buFont typeface="Wingdings"/>
              <a:buChar char=""/>
              <a:tabLst>
                <a:tab pos="121200" algn="l"/>
              </a:tabLst>
            </a:pPr>
            <a:r>
              <a:rPr sz="999" u="sng" dirty="0">
                <a:solidFill>
                  <a:srgbClr val="A6A6A6"/>
                </a:solidFill>
                <a:uFill>
                  <a:solidFill>
                    <a:srgbClr val="A6A6A6"/>
                  </a:solidFill>
                </a:uFill>
                <a:latin typeface="Arial"/>
                <a:cs typeface="Arial"/>
                <a:hlinkClick r:id="rId14"/>
              </a:rPr>
              <a:t>AVGS für private</a:t>
            </a:r>
            <a:r>
              <a:rPr sz="999" u="sng" spc="-80" dirty="0">
                <a:solidFill>
                  <a:srgbClr val="A6A6A6"/>
                </a:solidFill>
                <a:uFill>
                  <a:solidFill>
                    <a:srgbClr val="A6A6A6"/>
                  </a:solidFill>
                </a:uFill>
                <a:latin typeface="Arial"/>
                <a:cs typeface="Arial"/>
                <a:hlinkClick r:id="rId14"/>
              </a:rPr>
              <a:t> </a:t>
            </a:r>
            <a:r>
              <a:rPr sz="999" u="sng" spc="5" dirty="0">
                <a:solidFill>
                  <a:srgbClr val="A6A6A6"/>
                </a:solidFill>
                <a:uFill>
                  <a:solidFill>
                    <a:srgbClr val="A6A6A6"/>
                  </a:solidFill>
                </a:uFill>
                <a:latin typeface="Arial"/>
                <a:cs typeface="Arial"/>
                <a:hlinkClick r:id="rId14"/>
              </a:rPr>
              <a:t>AV</a:t>
            </a:r>
            <a:endParaRPr sz="999">
              <a:latin typeface="Arial"/>
              <a:cs typeface="Arial"/>
            </a:endParaRPr>
          </a:p>
        </p:txBody>
      </p:sp>
      <p:sp>
        <p:nvSpPr>
          <p:cNvPr id="27" name="object 27"/>
          <p:cNvSpPr txBox="1"/>
          <p:nvPr/>
        </p:nvSpPr>
        <p:spPr>
          <a:xfrm>
            <a:off x="8687500" y="5406841"/>
            <a:ext cx="2067400" cy="639003"/>
          </a:xfrm>
          <a:prstGeom prst="rect">
            <a:avLst/>
          </a:prstGeom>
        </p:spPr>
        <p:txBody>
          <a:bodyPr vert="horz" wrap="square" lIns="0" tIns="12057" rIns="0" bIns="0" rtlCol="0">
            <a:spAutoFit/>
          </a:bodyPr>
          <a:lstStyle/>
          <a:p>
            <a:pPr marL="120566" marR="217652" indent="-108509">
              <a:lnSpc>
                <a:spcPct val="101000"/>
              </a:lnSpc>
              <a:spcBef>
                <a:spcPts val="95"/>
              </a:spcBef>
              <a:buClr>
                <a:srgbClr val="000000"/>
              </a:buClr>
              <a:buFont typeface="Wingdings"/>
              <a:buChar char=""/>
              <a:tabLst>
                <a:tab pos="121200" algn="l"/>
              </a:tabLst>
            </a:pPr>
            <a:r>
              <a:rPr sz="999" u="sng" dirty="0">
                <a:solidFill>
                  <a:srgbClr val="A6A6A6"/>
                </a:solidFill>
                <a:uFill>
                  <a:solidFill>
                    <a:srgbClr val="A6A6A6"/>
                  </a:solidFill>
                </a:uFill>
                <a:latin typeface="Arial"/>
                <a:cs typeface="Arial"/>
                <a:hlinkClick r:id="rId15"/>
              </a:rPr>
              <a:t>Maßnahmen bei einem Träger  (MAT)</a:t>
            </a:r>
            <a:endParaRPr sz="999">
              <a:latin typeface="Arial"/>
              <a:cs typeface="Arial"/>
            </a:endParaRPr>
          </a:p>
          <a:p>
            <a:pPr marL="120566" marR="5076" indent="-108509">
              <a:lnSpc>
                <a:spcPts val="1209"/>
              </a:lnSpc>
              <a:spcBef>
                <a:spcPts val="30"/>
              </a:spcBef>
              <a:buClr>
                <a:srgbClr val="000000"/>
              </a:buClr>
              <a:buFont typeface="Wingdings"/>
              <a:buChar char=""/>
              <a:tabLst>
                <a:tab pos="121200" algn="l"/>
              </a:tabLst>
            </a:pPr>
            <a:r>
              <a:rPr sz="999" u="sng" dirty="0">
                <a:solidFill>
                  <a:srgbClr val="A6A6A6"/>
                </a:solidFill>
                <a:uFill>
                  <a:solidFill>
                    <a:srgbClr val="A6A6A6"/>
                  </a:solidFill>
                </a:uFill>
                <a:latin typeface="Arial"/>
                <a:cs typeface="Arial"/>
                <a:hlinkClick r:id="rId16"/>
              </a:rPr>
              <a:t>Maßnahme bei einem Arbeitgeber  (MAG)</a:t>
            </a:r>
            <a:endParaRPr sz="999">
              <a:latin typeface="Arial"/>
              <a:cs typeface="Arial"/>
            </a:endParaRPr>
          </a:p>
        </p:txBody>
      </p:sp>
      <p:sp>
        <p:nvSpPr>
          <p:cNvPr id="28" name="object 28"/>
          <p:cNvSpPr txBox="1"/>
          <p:nvPr/>
        </p:nvSpPr>
        <p:spPr>
          <a:xfrm>
            <a:off x="8376565" y="1960412"/>
            <a:ext cx="1173938" cy="920114"/>
          </a:xfrm>
          <a:prstGeom prst="rect">
            <a:avLst/>
          </a:prstGeom>
        </p:spPr>
        <p:txBody>
          <a:bodyPr vert="horz" wrap="square" lIns="0" tIns="30459" rIns="0" bIns="0" rtlCol="0">
            <a:spAutoFit/>
          </a:bodyPr>
          <a:lstStyle/>
          <a:p>
            <a:pPr marL="184656" marR="5076" indent="-172599">
              <a:lnSpc>
                <a:spcPts val="1199"/>
              </a:lnSpc>
              <a:spcBef>
                <a:spcPts val="240"/>
              </a:spcBef>
              <a:buClr>
                <a:srgbClr val="000000"/>
              </a:buClr>
              <a:buFont typeface="Wingdings"/>
              <a:buChar char=""/>
              <a:tabLst>
                <a:tab pos="185290" algn="l"/>
              </a:tabLst>
            </a:pPr>
            <a:r>
              <a:rPr sz="1099" u="sng" spc="20" dirty="0">
                <a:solidFill>
                  <a:srgbClr val="A6A6A6"/>
                </a:solidFill>
                <a:uFill>
                  <a:solidFill>
                    <a:srgbClr val="A6A6A6"/>
                  </a:solidFill>
                </a:uFill>
                <a:latin typeface="Arial"/>
                <a:cs typeface="Arial"/>
                <a:hlinkClick r:id="rId17"/>
              </a:rPr>
              <a:t>W</a:t>
            </a:r>
            <a:r>
              <a:rPr sz="1099" u="sng" dirty="0">
                <a:solidFill>
                  <a:srgbClr val="A6A6A6"/>
                </a:solidFill>
                <a:uFill>
                  <a:solidFill>
                    <a:srgbClr val="A6A6A6"/>
                  </a:solidFill>
                </a:uFill>
                <a:latin typeface="Arial"/>
                <a:cs typeface="Arial"/>
                <a:hlinkClick r:id="rId17"/>
              </a:rPr>
              <a:t>e</a:t>
            </a:r>
            <a:r>
              <a:rPr sz="1099" u="sng" spc="-10" dirty="0">
                <a:solidFill>
                  <a:srgbClr val="A6A6A6"/>
                </a:solidFill>
                <a:uFill>
                  <a:solidFill>
                    <a:srgbClr val="A6A6A6"/>
                  </a:solidFill>
                </a:uFill>
                <a:latin typeface="Arial"/>
                <a:cs typeface="Arial"/>
                <a:hlinkClick r:id="rId17"/>
              </a:rPr>
              <a:t>i</a:t>
            </a:r>
            <a:r>
              <a:rPr sz="1099" u="sng" dirty="0">
                <a:solidFill>
                  <a:srgbClr val="A6A6A6"/>
                </a:solidFill>
                <a:uFill>
                  <a:solidFill>
                    <a:srgbClr val="A6A6A6"/>
                  </a:solidFill>
                </a:uFill>
                <a:latin typeface="Arial"/>
                <a:cs typeface="Arial"/>
                <a:hlinkClick r:id="rId17"/>
              </a:rPr>
              <a:t>terb</a:t>
            </a:r>
            <a:r>
              <a:rPr sz="1099" u="sng" spc="-5" dirty="0">
                <a:solidFill>
                  <a:srgbClr val="A6A6A6"/>
                </a:solidFill>
                <a:uFill>
                  <a:solidFill>
                    <a:srgbClr val="A6A6A6"/>
                  </a:solidFill>
                </a:uFill>
                <a:latin typeface="Arial"/>
                <a:cs typeface="Arial"/>
                <a:hlinkClick r:id="rId17"/>
              </a:rPr>
              <a:t>i</a:t>
            </a:r>
            <a:r>
              <a:rPr sz="1099" u="sng" spc="-10" dirty="0">
                <a:solidFill>
                  <a:srgbClr val="A6A6A6"/>
                </a:solidFill>
                <a:uFill>
                  <a:solidFill>
                    <a:srgbClr val="A6A6A6"/>
                  </a:solidFill>
                </a:uFill>
                <a:latin typeface="Arial"/>
                <a:cs typeface="Arial"/>
                <a:hlinkClick r:id="rId17"/>
              </a:rPr>
              <a:t>l</a:t>
            </a:r>
            <a:r>
              <a:rPr sz="1099" u="sng" dirty="0">
                <a:solidFill>
                  <a:srgbClr val="A6A6A6"/>
                </a:solidFill>
                <a:uFill>
                  <a:solidFill>
                    <a:srgbClr val="A6A6A6"/>
                  </a:solidFill>
                </a:uFill>
                <a:latin typeface="Arial"/>
                <a:cs typeface="Arial"/>
                <a:hlinkClick r:id="rId17"/>
              </a:rPr>
              <a:t>d</a:t>
            </a:r>
            <a:r>
              <a:rPr sz="1099" u="sng" spc="-5" dirty="0">
                <a:solidFill>
                  <a:srgbClr val="A6A6A6"/>
                </a:solidFill>
                <a:uFill>
                  <a:solidFill>
                    <a:srgbClr val="A6A6A6"/>
                  </a:solidFill>
                </a:uFill>
                <a:latin typeface="Arial"/>
                <a:cs typeface="Arial"/>
                <a:hlinkClick r:id="rId17"/>
              </a:rPr>
              <a:t>u</a:t>
            </a:r>
            <a:r>
              <a:rPr sz="1099" u="sng" dirty="0">
                <a:solidFill>
                  <a:srgbClr val="A6A6A6"/>
                </a:solidFill>
                <a:uFill>
                  <a:solidFill>
                    <a:srgbClr val="A6A6A6"/>
                  </a:solidFill>
                </a:uFill>
                <a:latin typeface="Arial"/>
                <a:cs typeface="Arial"/>
                <a:hlinkClick r:id="rId17"/>
              </a:rPr>
              <a:t>n</a:t>
            </a:r>
            <a:r>
              <a:rPr sz="1099" u="sng" spc="5" dirty="0">
                <a:solidFill>
                  <a:srgbClr val="A6A6A6"/>
                </a:solidFill>
                <a:uFill>
                  <a:solidFill>
                    <a:srgbClr val="A6A6A6"/>
                  </a:solidFill>
                </a:uFill>
                <a:latin typeface="Arial"/>
                <a:cs typeface="Arial"/>
                <a:hlinkClick r:id="rId17"/>
              </a:rPr>
              <a:t>g</a:t>
            </a:r>
            <a:r>
              <a:rPr sz="1099" u="sng" dirty="0">
                <a:solidFill>
                  <a:srgbClr val="A6A6A6"/>
                </a:solidFill>
                <a:uFill>
                  <a:solidFill>
                    <a:srgbClr val="A6A6A6"/>
                  </a:solidFill>
                </a:uFill>
                <a:latin typeface="Arial"/>
                <a:cs typeface="Arial"/>
                <a:hlinkClick r:id="rId17"/>
              </a:rPr>
              <a:t>s- </a:t>
            </a:r>
            <a:r>
              <a:rPr sz="1099" dirty="0">
                <a:solidFill>
                  <a:srgbClr val="A6A6A6"/>
                </a:solidFill>
                <a:latin typeface="Arial"/>
                <a:cs typeface="Arial"/>
                <a:hlinkClick r:id="rId17"/>
              </a:rPr>
              <a:t> </a:t>
            </a:r>
            <a:r>
              <a:rPr sz="1099" u="sng" dirty="0">
                <a:solidFill>
                  <a:srgbClr val="A6A6A6"/>
                </a:solidFill>
                <a:uFill>
                  <a:solidFill>
                    <a:srgbClr val="A6A6A6"/>
                  </a:solidFill>
                </a:uFill>
                <a:latin typeface="Arial"/>
                <a:cs typeface="Arial"/>
                <a:hlinkClick r:id="rId17"/>
              </a:rPr>
              <a:t>suche</a:t>
            </a:r>
            <a:endParaRPr sz="1099">
              <a:latin typeface="Arial"/>
              <a:cs typeface="Arial"/>
            </a:endParaRPr>
          </a:p>
          <a:p>
            <a:pPr marL="184656" indent="-172599">
              <a:lnSpc>
                <a:spcPts val="1109"/>
              </a:lnSpc>
              <a:spcBef>
                <a:spcPts val="5"/>
              </a:spcBef>
              <a:buClr>
                <a:srgbClr val="000000"/>
              </a:buClr>
              <a:buFont typeface="Wingdings"/>
              <a:buChar char=""/>
              <a:tabLst>
                <a:tab pos="185290" algn="l"/>
              </a:tabLst>
            </a:pPr>
            <a:r>
              <a:rPr sz="1099" u="sng" spc="-5" dirty="0">
                <a:solidFill>
                  <a:srgbClr val="A6A6A6"/>
                </a:solidFill>
                <a:uFill>
                  <a:solidFill>
                    <a:srgbClr val="A6A6A6"/>
                  </a:solidFill>
                </a:uFill>
                <a:latin typeface="Arial"/>
                <a:cs typeface="Arial"/>
                <a:hlinkClick r:id="rId18"/>
              </a:rPr>
              <a:t>Ausbildungs-</a:t>
            </a:r>
            <a:endParaRPr sz="1099">
              <a:latin typeface="Arial"/>
              <a:cs typeface="Arial"/>
            </a:endParaRPr>
          </a:p>
          <a:p>
            <a:pPr marL="184656">
              <a:lnSpc>
                <a:spcPts val="1259"/>
              </a:lnSpc>
            </a:pPr>
            <a:r>
              <a:rPr sz="1099" u="sng" dirty="0">
                <a:solidFill>
                  <a:srgbClr val="A6A6A6"/>
                </a:solidFill>
                <a:uFill>
                  <a:solidFill>
                    <a:srgbClr val="A6A6A6"/>
                  </a:solidFill>
                </a:uFill>
                <a:latin typeface="Arial"/>
                <a:cs typeface="Arial"/>
                <a:hlinkClick r:id="rId18"/>
              </a:rPr>
              <a:t>suche</a:t>
            </a:r>
            <a:endParaRPr sz="1099">
              <a:latin typeface="Arial"/>
              <a:cs typeface="Arial"/>
            </a:endParaRPr>
          </a:p>
          <a:p>
            <a:pPr marR="260802" algn="r">
              <a:spcBef>
                <a:spcPts val="85"/>
              </a:spcBef>
            </a:pPr>
            <a:r>
              <a:rPr sz="1699" spc="10" dirty="0">
                <a:latin typeface="Arial"/>
                <a:cs typeface="Arial"/>
              </a:rPr>
              <a:t>y</a:t>
            </a:r>
            <a:endParaRPr sz="1699">
              <a:latin typeface="Arial"/>
              <a:cs typeface="Arial"/>
            </a:endParaRPr>
          </a:p>
        </p:txBody>
      </p:sp>
      <p:grpSp>
        <p:nvGrpSpPr>
          <p:cNvPr id="29" name="object 29"/>
          <p:cNvGrpSpPr/>
          <p:nvPr/>
        </p:nvGrpSpPr>
        <p:grpSpPr>
          <a:xfrm>
            <a:off x="1586508" y="3836302"/>
            <a:ext cx="362969" cy="324895"/>
            <a:chOff x="1584960" y="3838955"/>
            <a:chExt cx="363220" cy="325120"/>
          </a:xfrm>
        </p:grpSpPr>
        <p:sp>
          <p:nvSpPr>
            <p:cNvPr id="30" name="object 30"/>
            <p:cNvSpPr/>
            <p:nvPr/>
          </p:nvSpPr>
          <p:spPr>
            <a:xfrm>
              <a:off x="1755648" y="3883151"/>
              <a:ext cx="149351" cy="149351"/>
            </a:xfrm>
            <a:prstGeom prst="rect">
              <a:avLst/>
            </a:prstGeom>
            <a:blipFill>
              <a:blip r:embed="rId1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 sz="2149"/>
            </a:p>
          </p:txBody>
        </p:sp>
        <p:sp>
          <p:nvSpPr>
            <p:cNvPr id="31" name="object 31"/>
            <p:cNvSpPr/>
            <p:nvPr/>
          </p:nvSpPr>
          <p:spPr>
            <a:xfrm>
              <a:off x="1584960" y="3838955"/>
              <a:ext cx="363220" cy="325120"/>
            </a:xfrm>
            <a:custGeom>
              <a:avLst/>
              <a:gdLst/>
              <a:ahLst/>
              <a:cxnLst/>
              <a:rect l="l" t="t" r="r" b="b"/>
              <a:pathLst>
                <a:path w="363219" h="325120">
                  <a:moveTo>
                    <a:pt x="145796" y="276859"/>
                  </a:moveTo>
                  <a:lnTo>
                    <a:pt x="131190" y="276859"/>
                  </a:lnTo>
                  <a:lnTo>
                    <a:pt x="131190" y="284733"/>
                  </a:lnTo>
                  <a:lnTo>
                    <a:pt x="130894" y="286003"/>
                  </a:lnTo>
                  <a:lnTo>
                    <a:pt x="130499" y="287146"/>
                  </a:lnTo>
                  <a:lnTo>
                    <a:pt x="130047" y="288163"/>
                  </a:lnTo>
                  <a:lnTo>
                    <a:pt x="129285" y="289051"/>
                  </a:lnTo>
                  <a:lnTo>
                    <a:pt x="128523" y="290068"/>
                  </a:lnTo>
                  <a:lnTo>
                    <a:pt x="127762" y="290830"/>
                  </a:lnTo>
                  <a:lnTo>
                    <a:pt x="126872" y="291464"/>
                  </a:lnTo>
                  <a:lnTo>
                    <a:pt x="103378" y="305307"/>
                  </a:lnTo>
                  <a:lnTo>
                    <a:pt x="102489" y="305815"/>
                  </a:lnTo>
                  <a:lnTo>
                    <a:pt x="101727" y="306324"/>
                  </a:lnTo>
                  <a:lnTo>
                    <a:pt x="101091" y="306831"/>
                  </a:lnTo>
                  <a:lnTo>
                    <a:pt x="100457" y="307467"/>
                  </a:lnTo>
                  <a:lnTo>
                    <a:pt x="99948" y="308228"/>
                  </a:lnTo>
                  <a:lnTo>
                    <a:pt x="99440" y="308863"/>
                  </a:lnTo>
                  <a:lnTo>
                    <a:pt x="98678" y="310388"/>
                  </a:lnTo>
                  <a:lnTo>
                    <a:pt x="98425" y="311150"/>
                  </a:lnTo>
                  <a:lnTo>
                    <a:pt x="98044" y="312038"/>
                  </a:lnTo>
                  <a:lnTo>
                    <a:pt x="97790" y="312800"/>
                  </a:lnTo>
                  <a:lnTo>
                    <a:pt x="97790" y="313563"/>
                  </a:lnTo>
                  <a:lnTo>
                    <a:pt x="97653" y="314451"/>
                  </a:lnTo>
                  <a:lnTo>
                    <a:pt x="97535" y="315975"/>
                  </a:lnTo>
                  <a:lnTo>
                    <a:pt x="97790" y="317626"/>
                  </a:lnTo>
                  <a:lnTo>
                    <a:pt x="98044" y="318388"/>
                  </a:lnTo>
                  <a:lnTo>
                    <a:pt x="98171" y="319150"/>
                  </a:lnTo>
                  <a:lnTo>
                    <a:pt x="98552" y="319786"/>
                  </a:lnTo>
                  <a:lnTo>
                    <a:pt x="98933" y="320548"/>
                  </a:lnTo>
                  <a:lnTo>
                    <a:pt x="99314" y="321182"/>
                  </a:lnTo>
                  <a:lnTo>
                    <a:pt x="100965" y="322833"/>
                  </a:lnTo>
                  <a:lnTo>
                    <a:pt x="101727" y="323214"/>
                  </a:lnTo>
                  <a:lnTo>
                    <a:pt x="102362" y="323723"/>
                  </a:lnTo>
                  <a:lnTo>
                    <a:pt x="103885" y="324231"/>
                  </a:lnTo>
                  <a:lnTo>
                    <a:pt x="104902" y="324357"/>
                  </a:lnTo>
                  <a:lnTo>
                    <a:pt x="105790" y="324612"/>
                  </a:lnTo>
                  <a:lnTo>
                    <a:pt x="256921" y="324612"/>
                  </a:lnTo>
                  <a:lnTo>
                    <a:pt x="257937" y="324357"/>
                  </a:lnTo>
                  <a:lnTo>
                    <a:pt x="258826" y="324231"/>
                  </a:lnTo>
                  <a:lnTo>
                    <a:pt x="259715" y="323976"/>
                  </a:lnTo>
                  <a:lnTo>
                    <a:pt x="260350" y="323723"/>
                  </a:lnTo>
                  <a:lnTo>
                    <a:pt x="261112" y="323214"/>
                  </a:lnTo>
                  <a:lnTo>
                    <a:pt x="261873" y="322833"/>
                  </a:lnTo>
                  <a:lnTo>
                    <a:pt x="262382" y="322325"/>
                  </a:lnTo>
                  <a:lnTo>
                    <a:pt x="262890" y="321690"/>
                  </a:lnTo>
                  <a:lnTo>
                    <a:pt x="263397" y="321182"/>
                  </a:lnTo>
                  <a:lnTo>
                    <a:pt x="263906" y="320548"/>
                  </a:lnTo>
                  <a:lnTo>
                    <a:pt x="264159" y="319786"/>
                  </a:lnTo>
                  <a:lnTo>
                    <a:pt x="264541" y="319150"/>
                  </a:lnTo>
                  <a:lnTo>
                    <a:pt x="264795" y="318388"/>
                  </a:lnTo>
                  <a:lnTo>
                    <a:pt x="264922" y="317626"/>
                  </a:lnTo>
                  <a:lnTo>
                    <a:pt x="265176" y="316864"/>
                  </a:lnTo>
                  <a:lnTo>
                    <a:pt x="265176" y="314451"/>
                  </a:lnTo>
                  <a:lnTo>
                    <a:pt x="264922" y="312800"/>
                  </a:lnTo>
                  <a:lnTo>
                    <a:pt x="264667" y="312038"/>
                  </a:lnTo>
                  <a:lnTo>
                    <a:pt x="264414" y="311150"/>
                  </a:lnTo>
                  <a:lnTo>
                    <a:pt x="264159" y="310388"/>
                  </a:lnTo>
                  <a:lnTo>
                    <a:pt x="263969" y="310006"/>
                  </a:lnTo>
                  <a:lnTo>
                    <a:pt x="123316" y="310006"/>
                  </a:lnTo>
                  <a:lnTo>
                    <a:pt x="138810" y="300736"/>
                  </a:lnTo>
                  <a:lnTo>
                    <a:pt x="196215" y="300736"/>
                  </a:lnTo>
                  <a:lnTo>
                    <a:pt x="196215" y="293369"/>
                  </a:lnTo>
                  <a:lnTo>
                    <a:pt x="145034" y="293369"/>
                  </a:lnTo>
                  <a:lnTo>
                    <a:pt x="145288" y="292734"/>
                  </a:lnTo>
                  <a:lnTo>
                    <a:pt x="145415" y="291973"/>
                  </a:lnTo>
                  <a:lnTo>
                    <a:pt x="145635" y="290321"/>
                  </a:lnTo>
                  <a:lnTo>
                    <a:pt x="145748" y="288798"/>
                  </a:lnTo>
                  <a:lnTo>
                    <a:pt x="145796" y="276859"/>
                  </a:lnTo>
                  <a:close/>
                </a:path>
                <a:path w="363219" h="325120">
                  <a:moveTo>
                    <a:pt x="231521" y="276859"/>
                  </a:moveTo>
                  <a:lnTo>
                    <a:pt x="216915" y="276859"/>
                  </a:lnTo>
                  <a:lnTo>
                    <a:pt x="216985" y="291464"/>
                  </a:lnTo>
                  <a:lnTo>
                    <a:pt x="217170" y="292481"/>
                  </a:lnTo>
                  <a:lnTo>
                    <a:pt x="217297" y="293877"/>
                  </a:lnTo>
                  <a:lnTo>
                    <a:pt x="219837" y="297942"/>
                  </a:lnTo>
                  <a:lnTo>
                    <a:pt x="220345" y="298450"/>
                  </a:lnTo>
                  <a:lnTo>
                    <a:pt x="220979" y="298957"/>
                  </a:lnTo>
                  <a:lnTo>
                    <a:pt x="221741" y="299465"/>
                  </a:lnTo>
                  <a:lnTo>
                    <a:pt x="239140" y="310006"/>
                  </a:lnTo>
                  <a:lnTo>
                    <a:pt x="263969" y="310006"/>
                  </a:lnTo>
                  <a:lnTo>
                    <a:pt x="263778" y="309625"/>
                  </a:lnTo>
                  <a:lnTo>
                    <a:pt x="263271" y="308863"/>
                  </a:lnTo>
                  <a:lnTo>
                    <a:pt x="262763" y="308228"/>
                  </a:lnTo>
                  <a:lnTo>
                    <a:pt x="262254" y="307467"/>
                  </a:lnTo>
                  <a:lnTo>
                    <a:pt x="261747" y="306831"/>
                  </a:lnTo>
                  <a:lnTo>
                    <a:pt x="260984" y="306324"/>
                  </a:lnTo>
                  <a:lnTo>
                    <a:pt x="260350" y="305815"/>
                  </a:lnTo>
                  <a:lnTo>
                    <a:pt x="259460" y="305307"/>
                  </a:lnTo>
                  <a:lnTo>
                    <a:pt x="236347" y="291464"/>
                  </a:lnTo>
                  <a:lnTo>
                    <a:pt x="234188" y="290321"/>
                  </a:lnTo>
                  <a:lnTo>
                    <a:pt x="232664" y="288798"/>
                  </a:lnTo>
                  <a:lnTo>
                    <a:pt x="232156" y="288163"/>
                  </a:lnTo>
                  <a:lnTo>
                    <a:pt x="231775" y="287146"/>
                  </a:lnTo>
                  <a:lnTo>
                    <a:pt x="231637" y="285876"/>
                  </a:lnTo>
                  <a:lnTo>
                    <a:pt x="231521" y="276859"/>
                  </a:lnTo>
                  <a:close/>
                </a:path>
                <a:path w="363219" h="325120">
                  <a:moveTo>
                    <a:pt x="350392" y="0"/>
                  </a:moveTo>
                  <a:lnTo>
                    <a:pt x="12318" y="0"/>
                  </a:lnTo>
                  <a:lnTo>
                    <a:pt x="10159" y="253"/>
                  </a:lnTo>
                  <a:lnTo>
                    <a:pt x="0" y="11811"/>
                  </a:lnTo>
                  <a:lnTo>
                    <a:pt x="0" y="257809"/>
                  </a:lnTo>
                  <a:lnTo>
                    <a:pt x="8001" y="268731"/>
                  </a:lnTo>
                  <a:lnTo>
                    <a:pt x="9017" y="269113"/>
                  </a:lnTo>
                  <a:lnTo>
                    <a:pt x="10159" y="269367"/>
                  </a:lnTo>
                  <a:lnTo>
                    <a:pt x="11176" y="269494"/>
                  </a:lnTo>
                  <a:lnTo>
                    <a:pt x="351535" y="269494"/>
                  </a:lnTo>
                  <a:lnTo>
                    <a:pt x="352552" y="269367"/>
                  </a:lnTo>
                  <a:lnTo>
                    <a:pt x="353695" y="269113"/>
                  </a:lnTo>
                  <a:lnTo>
                    <a:pt x="354710" y="268731"/>
                  </a:lnTo>
                  <a:lnTo>
                    <a:pt x="355853" y="268350"/>
                  </a:lnTo>
                  <a:lnTo>
                    <a:pt x="362712" y="257809"/>
                  </a:lnTo>
                  <a:lnTo>
                    <a:pt x="362712" y="255015"/>
                  </a:lnTo>
                  <a:lnTo>
                    <a:pt x="14605" y="255015"/>
                  </a:lnTo>
                  <a:lnTo>
                    <a:pt x="14605" y="14605"/>
                  </a:lnTo>
                  <a:lnTo>
                    <a:pt x="362712" y="14605"/>
                  </a:lnTo>
                  <a:lnTo>
                    <a:pt x="362712" y="11811"/>
                  </a:lnTo>
                  <a:lnTo>
                    <a:pt x="352552" y="253"/>
                  </a:lnTo>
                  <a:lnTo>
                    <a:pt x="350392" y="0"/>
                  </a:lnTo>
                  <a:close/>
                </a:path>
                <a:path w="363219" h="325120">
                  <a:moveTo>
                    <a:pt x="362712" y="14605"/>
                  </a:moveTo>
                  <a:lnTo>
                    <a:pt x="348107" y="14605"/>
                  </a:lnTo>
                  <a:lnTo>
                    <a:pt x="348107" y="255015"/>
                  </a:lnTo>
                  <a:lnTo>
                    <a:pt x="362712" y="255015"/>
                  </a:lnTo>
                  <a:lnTo>
                    <a:pt x="362712" y="14605"/>
                  </a:lnTo>
                  <a:close/>
                </a:path>
                <a:path w="363219" h="325120">
                  <a:moveTo>
                    <a:pt x="181356" y="222503"/>
                  </a:moveTo>
                  <a:lnTo>
                    <a:pt x="168605" y="237108"/>
                  </a:lnTo>
                  <a:lnTo>
                    <a:pt x="169037" y="239268"/>
                  </a:lnTo>
                  <a:lnTo>
                    <a:pt x="181356" y="248412"/>
                  </a:lnTo>
                  <a:lnTo>
                    <a:pt x="182753" y="248284"/>
                  </a:lnTo>
                  <a:lnTo>
                    <a:pt x="192884" y="241045"/>
                  </a:lnTo>
                  <a:lnTo>
                    <a:pt x="181356" y="241045"/>
                  </a:lnTo>
                  <a:lnTo>
                    <a:pt x="180847" y="240919"/>
                  </a:lnTo>
                  <a:lnTo>
                    <a:pt x="180213" y="240792"/>
                  </a:lnTo>
                  <a:lnTo>
                    <a:pt x="179704" y="240792"/>
                  </a:lnTo>
                  <a:lnTo>
                    <a:pt x="178181" y="240030"/>
                  </a:lnTo>
                  <a:lnTo>
                    <a:pt x="175767" y="235965"/>
                  </a:lnTo>
                  <a:lnTo>
                    <a:pt x="175767" y="234823"/>
                  </a:lnTo>
                  <a:lnTo>
                    <a:pt x="179704" y="230124"/>
                  </a:lnTo>
                  <a:lnTo>
                    <a:pt x="180213" y="229869"/>
                  </a:lnTo>
                  <a:lnTo>
                    <a:pt x="192941" y="229869"/>
                  </a:lnTo>
                  <a:lnTo>
                    <a:pt x="192659" y="229234"/>
                  </a:lnTo>
                  <a:lnTo>
                    <a:pt x="184022" y="222757"/>
                  </a:lnTo>
                  <a:lnTo>
                    <a:pt x="181356" y="222503"/>
                  </a:lnTo>
                  <a:close/>
                </a:path>
                <a:path w="363219" h="325120">
                  <a:moveTo>
                    <a:pt x="192941" y="229869"/>
                  </a:moveTo>
                  <a:lnTo>
                    <a:pt x="182498" y="229869"/>
                  </a:lnTo>
                  <a:lnTo>
                    <a:pt x="183007" y="230124"/>
                  </a:lnTo>
                  <a:lnTo>
                    <a:pt x="183515" y="230250"/>
                  </a:lnTo>
                  <a:lnTo>
                    <a:pt x="184531" y="230758"/>
                  </a:lnTo>
                  <a:lnTo>
                    <a:pt x="185292" y="231394"/>
                  </a:lnTo>
                  <a:lnTo>
                    <a:pt x="186563" y="233171"/>
                  </a:lnTo>
                  <a:lnTo>
                    <a:pt x="186816" y="234187"/>
                  </a:lnTo>
                  <a:lnTo>
                    <a:pt x="186944" y="234823"/>
                  </a:lnTo>
                  <a:lnTo>
                    <a:pt x="186944" y="235965"/>
                  </a:lnTo>
                  <a:lnTo>
                    <a:pt x="183007" y="240792"/>
                  </a:lnTo>
                  <a:lnTo>
                    <a:pt x="182498" y="240792"/>
                  </a:lnTo>
                  <a:lnTo>
                    <a:pt x="181864" y="240919"/>
                  </a:lnTo>
                  <a:lnTo>
                    <a:pt x="181356" y="241045"/>
                  </a:lnTo>
                  <a:lnTo>
                    <a:pt x="192884" y="241045"/>
                  </a:lnTo>
                  <a:lnTo>
                    <a:pt x="193675" y="239268"/>
                  </a:lnTo>
                  <a:lnTo>
                    <a:pt x="194056" y="237998"/>
                  </a:lnTo>
                  <a:lnTo>
                    <a:pt x="194056" y="232790"/>
                  </a:lnTo>
                  <a:lnTo>
                    <a:pt x="193675" y="231520"/>
                  </a:lnTo>
                  <a:lnTo>
                    <a:pt x="192941" y="229869"/>
                  </a:lnTo>
                  <a:close/>
                </a:path>
                <a:path w="363219" h="325120">
                  <a:moveTo>
                    <a:pt x="312801" y="26543"/>
                  </a:moveTo>
                  <a:lnTo>
                    <a:pt x="27940" y="26543"/>
                  </a:lnTo>
                  <a:lnTo>
                    <a:pt x="27940" y="217296"/>
                  </a:lnTo>
                  <a:lnTo>
                    <a:pt x="334772" y="217296"/>
                  </a:lnTo>
                  <a:lnTo>
                    <a:pt x="334772" y="210057"/>
                  </a:lnTo>
                  <a:lnTo>
                    <a:pt x="35178" y="210057"/>
                  </a:lnTo>
                  <a:lnTo>
                    <a:pt x="35178" y="33908"/>
                  </a:lnTo>
                  <a:lnTo>
                    <a:pt x="312801" y="33908"/>
                  </a:lnTo>
                  <a:lnTo>
                    <a:pt x="312801" y="26543"/>
                  </a:lnTo>
                  <a:close/>
                </a:path>
                <a:path w="363219" h="325120">
                  <a:moveTo>
                    <a:pt x="334772" y="26543"/>
                  </a:moveTo>
                  <a:lnTo>
                    <a:pt x="327533" y="26543"/>
                  </a:lnTo>
                  <a:lnTo>
                    <a:pt x="327533" y="210057"/>
                  </a:lnTo>
                  <a:lnTo>
                    <a:pt x="334772" y="210057"/>
                  </a:lnTo>
                  <a:lnTo>
                    <a:pt x="334772" y="26543"/>
                  </a:lnTo>
                  <a:close/>
                </a:path>
                <a:path w="363219" h="325120">
                  <a:moveTo>
                    <a:pt x="148590" y="125983"/>
                  </a:moveTo>
                  <a:lnTo>
                    <a:pt x="88391" y="186308"/>
                  </a:lnTo>
                  <a:lnTo>
                    <a:pt x="93472" y="191388"/>
                  </a:lnTo>
                  <a:lnTo>
                    <a:pt x="153670" y="131063"/>
                  </a:lnTo>
                  <a:lnTo>
                    <a:pt x="148590" y="125983"/>
                  </a:lnTo>
                  <a:close/>
                </a:path>
                <a:path w="363219" h="325120">
                  <a:moveTo>
                    <a:pt x="193675" y="47243"/>
                  </a:moveTo>
                  <a:lnTo>
                    <a:pt x="56007" y="185293"/>
                  </a:lnTo>
                  <a:lnTo>
                    <a:pt x="61214" y="190373"/>
                  </a:lnTo>
                  <a:lnTo>
                    <a:pt x="198882" y="52450"/>
                  </a:lnTo>
                  <a:lnTo>
                    <a:pt x="193675" y="47243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2149"/>
            </a:p>
          </p:txBody>
        </p:sp>
      </p:grpSp>
      <p:sp>
        <p:nvSpPr>
          <p:cNvPr id="32" name="object 32"/>
          <p:cNvSpPr txBox="1"/>
          <p:nvPr/>
        </p:nvSpPr>
        <p:spPr>
          <a:xfrm>
            <a:off x="2438597" y="5374858"/>
            <a:ext cx="1290063" cy="342357"/>
          </a:xfrm>
          <a:prstGeom prst="rect">
            <a:avLst/>
          </a:prstGeom>
        </p:spPr>
        <p:txBody>
          <a:bodyPr vert="horz" wrap="square" lIns="0" tIns="11422" rIns="0" bIns="0" rtlCol="0">
            <a:spAutoFit/>
          </a:bodyPr>
          <a:lstStyle/>
          <a:p>
            <a:pPr marL="12691" marR="5076">
              <a:lnSpc>
                <a:spcPct val="100899"/>
              </a:lnSpc>
              <a:spcBef>
                <a:spcPts val="90"/>
              </a:spcBef>
            </a:pPr>
            <a:r>
              <a:rPr sz="1099" b="1" u="sng" dirty="0">
                <a:solidFill>
                  <a:srgbClr val="003B78"/>
                </a:solidFill>
                <a:uFill>
                  <a:solidFill>
                    <a:srgbClr val="003B78"/>
                  </a:solidFill>
                </a:uFill>
                <a:latin typeface="Arial"/>
                <a:cs typeface="Arial"/>
                <a:hlinkClick r:id="rId20"/>
              </a:rPr>
              <a:t>Online- </a:t>
            </a:r>
            <a:r>
              <a:rPr sz="1099" b="1" dirty="0">
                <a:solidFill>
                  <a:srgbClr val="003B78"/>
                </a:solidFill>
                <a:latin typeface="Arial"/>
                <a:cs typeface="Arial"/>
                <a:hlinkClick r:id="rId20"/>
              </a:rPr>
              <a:t> </a:t>
            </a:r>
            <a:r>
              <a:rPr sz="1099" b="1" u="sng" spc="-45" dirty="0">
                <a:solidFill>
                  <a:srgbClr val="003B78"/>
                </a:solidFill>
                <a:uFill>
                  <a:solidFill>
                    <a:srgbClr val="003B78"/>
                  </a:solidFill>
                </a:uFill>
                <a:latin typeface="Arial"/>
                <a:cs typeface="Arial"/>
                <a:hlinkClick r:id="rId20"/>
              </a:rPr>
              <a:t>A</a:t>
            </a:r>
            <a:r>
              <a:rPr sz="1099" b="1" u="sng" dirty="0">
                <a:solidFill>
                  <a:srgbClr val="003B78"/>
                </a:solidFill>
                <a:uFill>
                  <a:solidFill>
                    <a:srgbClr val="003B78"/>
                  </a:solidFill>
                </a:uFill>
                <a:latin typeface="Arial"/>
                <a:cs typeface="Arial"/>
                <a:hlinkClick r:id="rId20"/>
              </a:rPr>
              <a:t>rbei</a:t>
            </a:r>
            <a:r>
              <a:rPr sz="1099" b="1" u="sng" spc="5" dirty="0">
                <a:solidFill>
                  <a:srgbClr val="003B78"/>
                </a:solidFill>
                <a:uFill>
                  <a:solidFill>
                    <a:srgbClr val="003B78"/>
                  </a:solidFill>
                </a:uFill>
                <a:latin typeface="Arial"/>
                <a:cs typeface="Arial"/>
                <a:hlinkClick r:id="rId20"/>
              </a:rPr>
              <a:t>t</a:t>
            </a:r>
            <a:r>
              <a:rPr sz="1099" b="1" u="sng" dirty="0">
                <a:solidFill>
                  <a:srgbClr val="003B78"/>
                </a:solidFill>
                <a:uFill>
                  <a:solidFill>
                    <a:srgbClr val="003B78"/>
                  </a:solidFill>
                </a:uFill>
                <a:latin typeface="Arial"/>
                <a:cs typeface="Arial"/>
                <a:hlinkClick r:id="rId20"/>
              </a:rPr>
              <a:t>slosmeld</a:t>
            </a:r>
            <a:r>
              <a:rPr sz="1099" b="1" u="sng" spc="-10" dirty="0">
                <a:solidFill>
                  <a:srgbClr val="003B78"/>
                </a:solidFill>
                <a:uFill>
                  <a:solidFill>
                    <a:srgbClr val="003B78"/>
                  </a:solidFill>
                </a:uFill>
                <a:latin typeface="Arial"/>
                <a:cs typeface="Arial"/>
                <a:hlinkClick r:id="rId20"/>
              </a:rPr>
              <a:t>u</a:t>
            </a:r>
            <a:r>
              <a:rPr sz="1099" b="1" u="sng" dirty="0">
                <a:solidFill>
                  <a:srgbClr val="003B78"/>
                </a:solidFill>
                <a:uFill>
                  <a:solidFill>
                    <a:srgbClr val="003B78"/>
                  </a:solidFill>
                </a:uFill>
                <a:latin typeface="Arial"/>
                <a:cs typeface="Arial"/>
                <a:hlinkClick r:id="rId20"/>
              </a:rPr>
              <a:t>ng</a:t>
            </a:r>
            <a:endParaRPr sz="1099">
              <a:latin typeface="Arial"/>
              <a:cs typeface="Arial"/>
            </a:endParaRPr>
          </a:p>
        </p:txBody>
      </p:sp>
      <p:sp>
        <p:nvSpPr>
          <p:cNvPr id="33" name="object 33"/>
          <p:cNvSpPr txBox="1"/>
          <p:nvPr/>
        </p:nvSpPr>
        <p:spPr>
          <a:xfrm>
            <a:off x="1321262" y="4158024"/>
            <a:ext cx="1118731" cy="1200590"/>
          </a:xfrm>
          <a:prstGeom prst="rect">
            <a:avLst/>
          </a:prstGeom>
        </p:spPr>
        <p:txBody>
          <a:bodyPr vert="horz" wrap="square" lIns="0" tIns="12691" rIns="0" bIns="0" rtlCol="0">
            <a:spAutoFit/>
          </a:bodyPr>
          <a:lstStyle/>
          <a:p>
            <a:pPr marL="12691" marR="5076">
              <a:lnSpc>
                <a:spcPct val="100200"/>
              </a:lnSpc>
              <a:spcBef>
                <a:spcPts val="100"/>
              </a:spcBef>
            </a:pPr>
            <a:r>
              <a:rPr sz="1099" b="1" dirty="0">
                <a:solidFill>
                  <a:srgbClr val="A6A6A6"/>
                </a:solidFill>
                <a:latin typeface="Arial"/>
                <a:cs typeface="Arial"/>
              </a:rPr>
              <a:t>Internetauftritt  der </a:t>
            </a:r>
            <a:r>
              <a:rPr sz="1099" b="1" spc="-5" dirty="0">
                <a:solidFill>
                  <a:srgbClr val="A6A6A6"/>
                </a:solidFill>
                <a:latin typeface="Arial"/>
                <a:cs typeface="Arial"/>
              </a:rPr>
              <a:t>BA  </a:t>
            </a:r>
            <a:r>
              <a:rPr sz="1099" spc="-5" dirty="0">
                <a:solidFill>
                  <a:srgbClr val="A6A6A6"/>
                </a:solidFill>
                <a:latin typeface="Arial"/>
                <a:cs typeface="Arial"/>
              </a:rPr>
              <a:t>(</a:t>
            </a:r>
            <a:r>
              <a:rPr sz="1099" u="sng" spc="-5" dirty="0">
                <a:solidFill>
                  <a:srgbClr val="A6A6A6"/>
                </a:solidFill>
                <a:uFill>
                  <a:solidFill>
                    <a:srgbClr val="A6A6A6"/>
                  </a:solidFill>
                </a:uFill>
                <a:latin typeface="Arial"/>
                <a:cs typeface="Arial"/>
                <a:hlinkClick r:id="rId21"/>
              </a:rPr>
              <a:t>Informationen</a:t>
            </a:r>
            <a:r>
              <a:rPr sz="1099" spc="-5" dirty="0">
                <a:solidFill>
                  <a:srgbClr val="A6A6A6"/>
                </a:solidFill>
                <a:latin typeface="Arial"/>
                <a:cs typeface="Arial"/>
              </a:rPr>
              <a:t>,  </a:t>
            </a:r>
            <a:r>
              <a:rPr sz="1099" u="sng" spc="-5" dirty="0">
                <a:solidFill>
                  <a:srgbClr val="A6A6A6"/>
                </a:solidFill>
                <a:uFill>
                  <a:solidFill>
                    <a:srgbClr val="A6A6A6"/>
                  </a:solidFill>
                </a:uFill>
                <a:latin typeface="Arial"/>
                <a:cs typeface="Arial"/>
                <a:hlinkClick r:id="rId22"/>
              </a:rPr>
              <a:t>eServices</a:t>
            </a:r>
            <a:r>
              <a:rPr sz="1099" spc="-5" dirty="0">
                <a:solidFill>
                  <a:srgbClr val="A6A6A6"/>
                </a:solidFill>
                <a:latin typeface="Arial"/>
                <a:cs typeface="Arial"/>
              </a:rPr>
              <a:t>,  </a:t>
            </a:r>
            <a:r>
              <a:rPr sz="1099" u="sng" spc="-5" dirty="0">
                <a:solidFill>
                  <a:srgbClr val="A6A6A6"/>
                </a:solidFill>
                <a:uFill>
                  <a:solidFill>
                    <a:srgbClr val="A6A6A6"/>
                  </a:solidFill>
                </a:uFill>
                <a:latin typeface="Arial"/>
                <a:cs typeface="Arial"/>
                <a:hlinkClick r:id="rId23"/>
              </a:rPr>
              <a:t>BERUFENET</a:t>
            </a:r>
            <a:r>
              <a:rPr sz="1099" spc="-5" dirty="0">
                <a:solidFill>
                  <a:srgbClr val="A6A6A6"/>
                </a:solidFill>
                <a:latin typeface="Arial"/>
                <a:cs typeface="Arial"/>
              </a:rPr>
              <a:t>,  </a:t>
            </a:r>
            <a:r>
              <a:rPr sz="1099" u="sng" spc="-5" dirty="0">
                <a:solidFill>
                  <a:srgbClr val="A6A6A6"/>
                </a:solidFill>
                <a:uFill>
                  <a:solidFill>
                    <a:srgbClr val="A6A6A6"/>
                  </a:solidFill>
                </a:uFill>
                <a:latin typeface="Arial"/>
                <a:cs typeface="Arial"/>
                <a:hlinkClick r:id="rId24"/>
              </a:rPr>
              <a:t>BE</a:t>
            </a:r>
            <a:r>
              <a:rPr sz="1099" u="sng" spc="-10" dirty="0">
                <a:solidFill>
                  <a:srgbClr val="A6A6A6"/>
                </a:solidFill>
                <a:uFill>
                  <a:solidFill>
                    <a:srgbClr val="A6A6A6"/>
                  </a:solidFill>
                </a:uFill>
                <a:latin typeface="Arial"/>
                <a:cs typeface="Arial"/>
                <a:hlinkClick r:id="rId24"/>
              </a:rPr>
              <a:t>RU</a:t>
            </a:r>
            <a:r>
              <a:rPr sz="1099" u="sng" dirty="0">
                <a:solidFill>
                  <a:srgbClr val="A6A6A6"/>
                </a:solidFill>
                <a:uFill>
                  <a:solidFill>
                    <a:srgbClr val="A6A6A6"/>
                  </a:solidFill>
                </a:uFill>
                <a:latin typeface="Arial"/>
                <a:cs typeface="Arial"/>
                <a:hlinkClick r:id="rId24"/>
              </a:rPr>
              <a:t>F</a:t>
            </a:r>
            <a:r>
              <a:rPr sz="1099" u="sng" spc="-10" dirty="0">
                <a:solidFill>
                  <a:srgbClr val="A6A6A6"/>
                </a:solidFill>
                <a:uFill>
                  <a:solidFill>
                    <a:srgbClr val="A6A6A6"/>
                  </a:solidFill>
                </a:uFill>
                <a:latin typeface="Arial"/>
                <a:cs typeface="Arial"/>
                <a:hlinkClick r:id="rId24"/>
              </a:rPr>
              <a:t>ECH</a:t>
            </a:r>
            <a:r>
              <a:rPr sz="1099" u="sng" spc="-5" dirty="0">
                <a:solidFill>
                  <a:srgbClr val="A6A6A6"/>
                </a:solidFill>
                <a:uFill>
                  <a:solidFill>
                    <a:srgbClr val="A6A6A6"/>
                  </a:solidFill>
                </a:uFill>
                <a:latin typeface="Arial"/>
                <a:cs typeface="Arial"/>
                <a:hlinkClick r:id="rId24"/>
              </a:rPr>
              <a:t>E</a:t>
            </a:r>
            <a:r>
              <a:rPr sz="1099" u="sng" spc="5" dirty="0">
                <a:solidFill>
                  <a:srgbClr val="A6A6A6"/>
                </a:solidFill>
                <a:uFill>
                  <a:solidFill>
                    <a:srgbClr val="A6A6A6"/>
                  </a:solidFill>
                </a:uFill>
                <a:latin typeface="Arial"/>
                <a:cs typeface="Arial"/>
                <a:hlinkClick r:id="rId24"/>
              </a:rPr>
              <a:t>C</a:t>
            </a:r>
            <a:r>
              <a:rPr sz="1099" u="sng" spc="-5" dirty="0">
                <a:solidFill>
                  <a:srgbClr val="A6A6A6"/>
                </a:solidFill>
                <a:uFill>
                  <a:solidFill>
                    <a:srgbClr val="A6A6A6"/>
                  </a:solidFill>
                </a:uFill>
                <a:latin typeface="Arial"/>
                <a:cs typeface="Arial"/>
                <a:hlinkClick r:id="rId24"/>
              </a:rPr>
              <a:t>K</a:t>
            </a:r>
            <a:r>
              <a:rPr sz="1099" dirty="0">
                <a:solidFill>
                  <a:srgbClr val="A6A6A6"/>
                </a:solidFill>
                <a:latin typeface="Arial"/>
                <a:cs typeface="Arial"/>
              </a:rPr>
              <a:t>,</a:t>
            </a:r>
            <a:endParaRPr sz="1099">
              <a:latin typeface="Arial"/>
              <a:cs typeface="Arial"/>
            </a:endParaRPr>
          </a:p>
          <a:p>
            <a:pPr marL="12691"/>
            <a:r>
              <a:rPr sz="1099" u="sng" spc="-5" dirty="0">
                <a:solidFill>
                  <a:srgbClr val="A6A6A6"/>
                </a:solidFill>
                <a:uFill>
                  <a:solidFill>
                    <a:srgbClr val="A6A6A6"/>
                  </a:solidFill>
                </a:uFill>
                <a:latin typeface="Arial"/>
                <a:cs typeface="Arial"/>
                <a:hlinkClick r:id="rId25"/>
              </a:rPr>
              <a:t>Chatbot</a:t>
            </a:r>
            <a:r>
              <a:rPr sz="1099" spc="-25" dirty="0">
                <a:solidFill>
                  <a:srgbClr val="A6A6A6"/>
                </a:solidFill>
                <a:latin typeface="Arial"/>
                <a:cs typeface="Arial"/>
                <a:hlinkClick r:id="rId25"/>
              </a:rPr>
              <a:t> </a:t>
            </a:r>
            <a:r>
              <a:rPr sz="1099" dirty="0">
                <a:solidFill>
                  <a:srgbClr val="A6A6A6"/>
                </a:solidFill>
                <a:latin typeface="Arial"/>
                <a:cs typeface="Arial"/>
              </a:rPr>
              <a:t>etc.)</a:t>
            </a:r>
            <a:endParaRPr sz="1099">
              <a:latin typeface="Arial"/>
              <a:cs typeface="Arial"/>
            </a:endParaRPr>
          </a:p>
        </p:txBody>
      </p:sp>
      <p:sp>
        <p:nvSpPr>
          <p:cNvPr id="34" name="object 34"/>
          <p:cNvSpPr txBox="1"/>
          <p:nvPr/>
        </p:nvSpPr>
        <p:spPr>
          <a:xfrm>
            <a:off x="4943843" y="4017660"/>
            <a:ext cx="1522312" cy="649156"/>
          </a:xfrm>
          <a:prstGeom prst="rect">
            <a:avLst/>
          </a:prstGeom>
        </p:spPr>
        <p:txBody>
          <a:bodyPr vert="horz" wrap="square" lIns="0" tIns="28555" rIns="0" bIns="0" rtlCol="0">
            <a:spAutoFit/>
          </a:bodyPr>
          <a:lstStyle/>
          <a:p>
            <a:pPr marL="12691" marR="5076">
              <a:lnSpc>
                <a:spcPct val="90700"/>
              </a:lnSpc>
              <a:spcBef>
                <a:spcPts val="225"/>
              </a:spcBef>
            </a:pPr>
            <a:r>
              <a:rPr sz="1099" u="sng" dirty="0">
                <a:solidFill>
                  <a:srgbClr val="A6A6A6"/>
                </a:solidFill>
                <a:uFill>
                  <a:solidFill>
                    <a:srgbClr val="A6A6A6"/>
                  </a:solidFill>
                </a:uFill>
                <a:latin typeface="Arial"/>
                <a:cs typeface="Arial"/>
                <a:hlinkClick r:id="rId26"/>
              </a:rPr>
              <a:t>Erstattung </a:t>
            </a:r>
            <a:r>
              <a:rPr sz="1099" u="sng" spc="-5" dirty="0">
                <a:solidFill>
                  <a:srgbClr val="A6A6A6"/>
                </a:solidFill>
                <a:uFill>
                  <a:solidFill>
                    <a:srgbClr val="A6A6A6"/>
                  </a:solidFill>
                </a:uFill>
                <a:latin typeface="Arial"/>
                <a:cs typeface="Arial"/>
                <a:hlinkClick r:id="rId26"/>
              </a:rPr>
              <a:t>von Reise- </a:t>
            </a:r>
            <a:r>
              <a:rPr sz="1099" spc="-5" dirty="0">
                <a:solidFill>
                  <a:srgbClr val="A6A6A6"/>
                </a:solidFill>
                <a:latin typeface="Arial"/>
                <a:cs typeface="Arial"/>
                <a:hlinkClick r:id="rId26"/>
              </a:rPr>
              <a:t> </a:t>
            </a:r>
            <a:r>
              <a:rPr sz="1099" u="sng" dirty="0">
                <a:solidFill>
                  <a:srgbClr val="A6A6A6"/>
                </a:solidFill>
                <a:uFill>
                  <a:solidFill>
                    <a:srgbClr val="A6A6A6"/>
                  </a:solidFill>
                </a:uFill>
                <a:latin typeface="Arial"/>
                <a:cs typeface="Arial"/>
                <a:hlinkClick r:id="rId26"/>
              </a:rPr>
              <a:t>kosten </a:t>
            </a:r>
            <a:r>
              <a:rPr sz="1099" u="sng" spc="-5" dirty="0">
                <a:solidFill>
                  <a:srgbClr val="A6A6A6"/>
                </a:solidFill>
                <a:uFill>
                  <a:solidFill>
                    <a:srgbClr val="A6A6A6"/>
                  </a:solidFill>
                </a:uFill>
                <a:latin typeface="Arial"/>
                <a:cs typeface="Arial"/>
                <a:hlinkClick r:id="rId26"/>
              </a:rPr>
              <a:t>bei</a:t>
            </a:r>
            <a:r>
              <a:rPr sz="1099" u="sng" spc="-55" dirty="0">
                <a:solidFill>
                  <a:srgbClr val="A6A6A6"/>
                </a:solidFill>
                <a:uFill>
                  <a:solidFill>
                    <a:srgbClr val="A6A6A6"/>
                  </a:solidFill>
                </a:uFill>
                <a:latin typeface="Arial"/>
                <a:cs typeface="Arial"/>
                <a:hlinkClick r:id="rId26"/>
              </a:rPr>
              <a:t> </a:t>
            </a:r>
            <a:r>
              <a:rPr sz="1099" u="sng" dirty="0">
                <a:solidFill>
                  <a:srgbClr val="A6A6A6"/>
                </a:solidFill>
                <a:uFill>
                  <a:solidFill>
                    <a:srgbClr val="A6A6A6"/>
                  </a:solidFill>
                </a:uFill>
                <a:latin typeface="Arial"/>
                <a:cs typeface="Arial"/>
                <a:hlinkClick r:id="rId26"/>
              </a:rPr>
              <a:t>Vorstellungs- </a:t>
            </a:r>
            <a:r>
              <a:rPr sz="1099" dirty="0">
                <a:solidFill>
                  <a:srgbClr val="A6A6A6"/>
                </a:solidFill>
                <a:latin typeface="Arial"/>
                <a:cs typeface="Arial"/>
                <a:hlinkClick r:id="rId26"/>
              </a:rPr>
              <a:t> </a:t>
            </a:r>
            <a:r>
              <a:rPr sz="1099" u="sng" dirty="0">
                <a:solidFill>
                  <a:srgbClr val="A6A6A6"/>
                </a:solidFill>
                <a:uFill>
                  <a:solidFill>
                    <a:srgbClr val="A6A6A6"/>
                  </a:solidFill>
                </a:uFill>
                <a:latin typeface="Arial"/>
                <a:cs typeface="Arial"/>
                <a:hlinkClick r:id="rId26"/>
              </a:rPr>
              <a:t>gespräch </a:t>
            </a:r>
            <a:r>
              <a:rPr sz="1099" u="sng" spc="-5" dirty="0">
                <a:solidFill>
                  <a:srgbClr val="A6A6A6"/>
                </a:solidFill>
                <a:uFill>
                  <a:solidFill>
                    <a:srgbClr val="A6A6A6"/>
                  </a:solidFill>
                </a:uFill>
                <a:latin typeface="Arial"/>
                <a:cs typeface="Arial"/>
                <a:hlinkClick r:id="rId26"/>
              </a:rPr>
              <a:t>im Rahmen </a:t>
            </a:r>
            <a:r>
              <a:rPr sz="1099" spc="-5" dirty="0">
                <a:solidFill>
                  <a:srgbClr val="A6A6A6"/>
                </a:solidFill>
                <a:latin typeface="Arial"/>
                <a:cs typeface="Arial"/>
                <a:hlinkClick r:id="rId26"/>
              </a:rPr>
              <a:t> </a:t>
            </a:r>
            <a:r>
              <a:rPr sz="1099" u="sng" dirty="0">
                <a:solidFill>
                  <a:srgbClr val="A6A6A6"/>
                </a:solidFill>
                <a:uFill>
                  <a:solidFill>
                    <a:srgbClr val="A6A6A6"/>
                  </a:solidFill>
                </a:uFill>
                <a:latin typeface="Arial"/>
                <a:cs typeface="Arial"/>
                <a:hlinkClick r:id="rId26"/>
              </a:rPr>
              <a:t>Vermittlungsbudget</a:t>
            </a:r>
            <a:endParaRPr sz="1099">
              <a:latin typeface="Arial"/>
              <a:cs typeface="Arial"/>
            </a:endParaRPr>
          </a:p>
        </p:txBody>
      </p:sp>
      <p:sp>
        <p:nvSpPr>
          <p:cNvPr id="35" name="object 35"/>
          <p:cNvSpPr txBox="1"/>
          <p:nvPr/>
        </p:nvSpPr>
        <p:spPr>
          <a:xfrm>
            <a:off x="6880017" y="4176046"/>
            <a:ext cx="953110" cy="344567"/>
          </a:xfrm>
          <a:prstGeom prst="rect">
            <a:avLst/>
          </a:prstGeom>
        </p:spPr>
        <p:txBody>
          <a:bodyPr vert="horz" wrap="square" lIns="0" tIns="31728" rIns="0" bIns="0" rtlCol="0">
            <a:spAutoFit/>
          </a:bodyPr>
          <a:lstStyle/>
          <a:p>
            <a:pPr marL="12691" marR="5076">
              <a:lnSpc>
                <a:spcPts val="1189"/>
              </a:lnSpc>
              <a:spcBef>
                <a:spcPts val="250"/>
              </a:spcBef>
            </a:pPr>
            <a:r>
              <a:rPr sz="1099" u="sng" spc="-5" dirty="0">
                <a:solidFill>
                  <a:srgbClr val="A6A6A6"/>
                </a:solidFill>
                <a:uFill>
                  <a:solidFill>
                    <a:srgbClr val="A6A6A6"/>
                  </a:solidFill>
                </a:uFill>
                <a:latin typeface="Arial"/>
                <a:cs typeface="Arial"/>
                <a:hlinkClick r:id="rId27"/>
              </a:rPr>
              <a:t>V</a:t>
            </a:r>
            <a:r>
              <a:rPr sz="1099" u="sng" dirty="0">
                <a:solidFill>
                  <a:srgbClr val="A6A6A6"/>
                </a:solidFill>
                <a:uFill>
                  <a:solidFill>
                    <a:srgbClr val="A6A6A6"/>
                  </a:solidFill>
                </a:uFill>
                <a:latin typeface="Arial"/>
                <a:cs typeface="Arial"/>
                <a:hlinkClick r:id="rId27"/>
              </a:rPr>
              <a:t>eränd</a:t>
            </a:r>
            <a:r>
              <a:rPr sz="1099" u="sng" spc="-5" dirty="0">
                <a:solidFill>
                  <a:srgbClr val="A6A6A6"/>
                </a:solidFill>
                <a:uFill>
                  <a:solidFill>
                    <a:srgbClr val="A6A6A6"/>
                  </a:solidFill>
                </a:uFill>
                <a:latin typeface="Arial"/>
                <a:cs typeface="Arial"/>
                <a:hlinkClick r:id="rId27"/>
              </a:rPr>
              <a:t>e</a:t>
            </a:r>
            <a:r>
              <a:rPr sz="1099" u="sng" dirty="0">
                <a:solidFill>
                  <a:srgbClr val="A6A6A6"/>
                </a:solidFill>
                <a:uFill>
                  <a:solidFill>
                    <a:srgbClr val="A6A6A6"/>
                  </a:solidFill>
                </a:uFill>
                <a:latin typeface="Arial"/>
                <a:cs typeface="Arial"/>
                <a:hlinkClick r:id="rId27"/>
              </a:rPr>
              <a:t>ru</a:t>
            </a:r>
            <a:r>
              <a:rPr sz="1099" u="sng" spc="-5" dirty="0">
                <a:solidFill>
                  <a:srgbClr val="A6A6A6"/>
                </a:solidFill>
                <a:uFill>
                  <a:solidFill>
                    <a:srgbClr val="A6A6A6"/>
                  </a:solidFill>
                </a:uFill>
                <a:latin typeface="Arial"/>
                <a:cs typeface="Arial"/>
                <a:hlinkClick r:id="rId27"/>
              </a:rPr>
              <a:t>n</a:t>
            </a:r>
            <a:r>
              <a:rPr sz="1099" u="sng" spc="5" dirty="0">
                <a:solidFill>
                  <a:srgbClr val="A6A6A6"/>
                </a:solidFill>
                <a:uFill>
                  <a:solidFill>
                    <a:srgbClr val="A6A6A6"/>
                  </a:solidFill>
                </a:uFill>
                <a:latin typeface="Arial"/>
                <a:cs typeface="Arial"/>
                <a:hlinkClick r:id="rId27"/>
              </a:rPr>
              <a:t>g</a:t>
            </a:r>
            <a:r>
              <a:rPr sz="1099" u="sng" dirty="0">
                <a:solidFill>
                  <a:srgbClr val="A6A6A6"/>
                </a:solidFill>
                <a:uFill>
                  <a:solidFill>
                    <a:srgbClr val="A6A6A6"/>
                  </a:solidFill>
                </a:uFill>
                <a:latin typeface="Arial"/>
                <a:cs typeface="Arial"/>
                <a:hlinkClick r:id="rId27"/>
              </a:rPr>
              <a:t>s- </a:t>
            </a:r>
            <a:r>
              <a:rPr sz="1099" dirty="0">
                <a:solidFill>
                  <a:srgbClr val="A6A6A6"/>
                </a:solidFill>
                <a:latin typeface="Arial"/>
                <a:cs typeface="Arial"/>
                <a:hlinkClick r:id="rId27"/>
              </a:rPr>
              <a:t> </a:t>
            </a:r>
            <a:r>
              <a:rPr sz="1099" u="sng" spc="-5" dirty="0">
                <a:solidFill>
                  <a:srgbClr val="A6A6A6"/>
                </a:solidFill>
                <a:uFill>
                  <a:solidFill>
                    <a:srgbClr val="A6A6A6"/>
                  </a:solidFill>
                </a:uFill>
                <a:latin typeface="Arial"/>
                <a:cs typeface="Arial"/>
                <a:hlinkClick r:id="rId27"/>
              </a:rPr>
              <a:t>mitteilungen</a:t>
            </a:r>
            <a:endParaRPr sz="1099">
              <a:latin typeface="Arial"/>
              <a:cs typeface="Arial"/>
            </a:endParaRPr>
          </a:p>
        </p:txBody>
      </p:sp>
      <p:sp>
        <p:nvSpPr>
          <p:cNvPr id="36" name="object 36"/>
          <p:cNvSpPr txBox="1"/>
          <p:nvPr/>
        </p:nvSpPr>
        <p:spPr>
          <a:xfrm>
            <a:off x="7540086" y="3225093"/>
            <a:ext cx="749417" cy="361065"/>
          </a:xfrm>
          <a:prstGeom prst="rect">
            <a:avLst/>
          </a:prstGeom>
        </p:spPr>
        <p:txBody>
          <a:bodyPr vert="horz" wrap="square" lIns="0" tIns="13326" rIns="0" bIns="0" rtlCol="0">
            <a:spAutoFit/>
          </a:bodyPr>
          <a:lstStyle/>
          <a:p>
            <a:pPr marL="12691" marR="5076">
              <a:spcBef>
                <a:spcPts val="105"/>
              </a:spcBef>
            </a:pPr>
            <a:r>
              <a:rPr sz="1099" u="sng" dirty="0">
                <a:solidFill>
                  <a:srgbClr val="A6A6A6"/>
                </a:solidFill>
                <a:uFill>
                  <a:solidFill>
                    <a:srgbClr val="A6A6A6"/>
                  </a:solidFill>
                </a:uFill>
                <a:latin typeface="Arial"/>
                <a:cs typeface="Arial"/>
                <a:hlinkClick r:id="rId27"/>
              </a:rPr>
              <a:t>Postfach- </a:t>
            </a:r>
            <a:r>
              <a:rPr sz="1099" dirty="0">
                <a:solidFill>
                  <a:srgbClr val="A6A6A6"/>
                </a:solidFill>
                <a:latin typeface="Arial"/>
                <a:cs typeface="Arial"/>
                <a:hlinkClick r:id="rId27"/>
              </a:rPr>
              <a:t> </a:t>
            </a:r>
            <a:r>
              <a:rPr sz="1099" u="sng" dirty="0">
                <a:solidFill>
                  <a:srgbClr val="A6A6A6"/>
                </a:solidFill>
                <a:uFill>
                  <a:solidFill>
                    <a:srgbClr val="A6A6A6"/>
                  </a:solidFill>
                </a:uFill>
                <a:latin typeface="Arial"/>
                <a:cs typeface="Arial"/>
                <a:hlinkClick r:id="rId27"/>
              </a:rPr>
              <a:t>n</a:t>
            </a:r>
            <a:r>
              <a:rPr sz="1099" u="sng" spc="-5" dirty="0">
                <a:solidFill>
                  <a:srgbClr val="A6A6A6"/>
                </a:solidFill>
                <a:uFill>
                  <a:solidFill>
                    <a:srgbClr val="A6A6A6"/>
                  </a:solidFill>
                </a:uFill>
                <a:latin typeface="Arial"/>
                <a:cs typeface="Arial"/>
                <a:hlinkClick r:id="rId27"/>
              </a:rPr>
              <a:t>a</a:t>
            </a:r>
            <a:r>
              <a:rPr sz="1099" u="sng" dirty="0">
                <a:solidFill>
                  <a:srgbClr val="A6A6A6"/>
                </a:solidFill>
                <a:uFill>
                  <a:solidFill>
                    <a:srgbClr val="A6A6A6"/>
                  </a:solidFill>
                </a:uFill>
                <a:latin typeface="Arial"/>
                <a:cs typeface="Arial"/>
                <a:hlinkClick r:id="rId27"/>
              </a:rPr>
              <a:t>chric</a:t>
            </a:r>
            <a:r>
              <a:rPr sz="1099" u="sng" spc="-5" dirty="0">
                <a:solidFill>
                  <a:srgbClr val="A6A6A6"/>
                </a:solidFill>
                <a:uFill>
                  <a:solidFill>
                    <a:srgbClr val="A6A6A6"/>
                  </a:solidFill>
                </a:uFill>
                <a:latin typeface="Arial"/>
                <a:cs typeface="Arial"/>
                <a:hlinkClick r:id="rId27"/>
              </a:rPr>
              <a:t>h</a:t>
            </a:r>
            <a:r>
              <a:rPr sz="1099" u="sng" dirty="0">
                <a:solidFill>
                  <a:srgbClr val="A6A6A6"/>
                </a:solidFill>
                <a:uFill>
                  <a:solidFill>
                    <a:srgbClr val="A6A6A6"/>
                  </a:solidFill>
                </a:uFill>
                <a:latin typeface="Arial"/>
                <a:cs typeface="Arial"/>
                <a:hlinkClick r:id="rId27"/>
              </a:rPr>
              <a:t>ten</a:t>
            </a:r>
            <a:endParaRPr sz="1099">
              <a:latin typeface="Arial"/>
              <a:cs typeface="Arial"/>
            </a:endParaRPr>
          </a:p>
        </p:txBody>
      </p:sp>
      <p:sp>
        <p:nvSpPr>
          <p:cNvPr id="37" name="object 37"/>
          <p:cNvSpPr txBox="1"/>
          <p:nvPr/>
        </p:nvSpPr>
        <p:spPr>
          <a:xfrm>
            <a:off x="9790366" y="2699676"/>
            <a:ext cx="624408" cy="342357"/>
          </a:xfrm>
          <a:prstGeom prst="rect">
            <a:avLst/>
          </a:prstGeom>
        </p:spPr>
        <p:txBody>
          <a:bodyPr vert="horz" wrap="square" lIns="0" tIns="11422" rIns="0" bIns="0" rtlCol="0">
            <a:spAutoFit/>
          </a:bodyPr>
          <a:lstStyle/>
          <a:p>
            <a:pPr marL="12691" marR="5076">
              <a:lnSpc>
                <a:spcPct val="100899"/>
              </a:lnSpc>
              <a:spcBef>
                <a:spcPts val="90"/>
              </a:spcBef>
            </a:pPr>
            <a:r>
              <a:rPr sz="1099" u="sng" dirty="0">
                <a:solidFill>
                  <a:srgbClr val="A6A6A6"/>
                </a:solidFill>
                <a:uFill>
                  <a:solidFill>
                    <a:srgbClr val="A6A6A6"/>
                  </a:solidFill>
                </a:uFill>
                <a:latin typeface="Arial"/>
                <a:cs typeface="Arial"/>
                <a:hlinkClick r:id="rId28"/>
              </a:rPr>
              <a:t>Jo</a:t>
            </a:r>
            <a:r>
              <a:rPr sz="1099" u="sng" spc="-5" dirty="0">
                <a:solidFill>
                  <a:srgbClr val="A6A6A6"/>
                </a:solidFill>
                <a:uFill>
                  <a:solidFill>
                    <a:srgbClr val="A6A6A6"/>
                  </a:solidFill>
                </a:uFill>
                <a:latin typeface="Arial"/>
                <a:cs typeface="Arial"/>
                <a:hlinkClick r:id="rId28"/>
              </a:rPr>
              <a:t>b</a:t>
            </a:r>
            <a:r>
              <a:rPr sz="1099" u="sng" dirty="0">
                <a:solidFill>
                  <a:srgbClr val="A6A6A6"/>
                </a:solidFill>
                <a:uFill>
                  <a:solidFill>
                    <a:srgbClr val="A6A6A6"/>
                  </a:solidFill>
                </a:uFill>
                <a:latin typeface="Arial"/>
                <a:cs typeface="Arial"/>
                <a:hlinkClick r:id="rId28"/>
              </a:rPr>
              <a:t>suc</a:t>
            </a:r>
            <a:r>
              <a:rPr sz="1099" u="sng" spc="-5" dirty="0">
                <a:solidFill>
                  <a:srgbClr val="A6A6A6"/>
                </a:solidFill>
                <a:uFill>
                  <a:solidFill>
                    <a:srgbClr val="A6A6A6"/>
                  </a:solidFill>
                </a:uFill>
                <a:latin typeface="Arial"/>
                <a:cs typeface="Arial"/>
                <a:hlinkClick r:id="rId28"/>
              </a:rPr>
              <a:t>h</a:t>
            </a:r>
            <a:r>
              <a:rPr sz="1099" u="sng" dirty="0">
                <a:solidFill>
                  <a:srgbClr val="A6A6A6"/>
                </a:solidFill>
                <a:uFill>
                  <a:solidFill>
                    <a:srgbClr val="A6A6A6"/>
                  </a:solidFill>
                </a:uFill>
                <a:latin typeface="Arial"/>
                <a:cs typeface="Arial"/>
                <a:hlinkClick r:id="rId28"/>
              </a:rPr>
              <a:t>e </a:t>
            </a:r>
            <a:r>
              <a:rPr sz="1099" dirty="0">
                <a:solidFill>
                  <a:srgbClr val="A6A6A6"/>
                </a:solidFill>
                <a:latin typeface="Arial"/>
                <a:cs typeface="Arial"/>
                <a:hlinkClick r:id="rId28"/>
              </a:rPr>
              <a:t> </a:t>
            </a:r>
            <a:r>
              <a:rPr sz="1099" u="sng" dirty="0">
                <a:solidFill>
                  <a:srgbClr val="A6A6A6"/>
                </a:solidFill>
                <a:uFill>
                  <a:solidFill>
                    <a:srgbClr val="A6A6A6"/>
                  </a:solidFill>
                </a:uFill>
                <a:latin typeface="Arial"/>
                <a:cs typeface="Arial"/>
                <a:hlinkClick r:id="rId28"/>
              </a:rPr>
              <a:t>der</a:t>
            </a:r>
            <a:r>
              <a:rPr sz="1099" u="sng" spc="-25" dirty="0">
                <a:solidFill>
                  <a:srgbClr val="A6A6A6"/>
                </a:solidFill>
                <a:uFill>
                  <a:solidFill>
                    <a:srgbClr val="A6A6A6"/>
                  </a:solidFill>
                </a:uFill>
                <a:latin typeface="Arial"/>
                <a:cs typeface="Arial"/>
                <a:hlinkClick r:id="rId28"/>
              </a:rPr>
              <a:t> </a:t>
            </a:r>
            <a:r>
              <a:rPr sz="1099" u="sng" dirty="0">
                <a:solidFill>
                  <a:srgbClr val="A6A6A6"/>
                </a:solidFill>
                <a:uFill>
                  <a:solidFill>
                    <a:srgbClr val="A6A6A6"/>
                  </a:solidFill>
                </a:uFill>
                <a:latin typeface="Arial"/>
                <a:cs typeface="Arial"/>
                <a:hlinkClick r:id="rId28"/>
              </a:rPr>
              <a:t>BA</a:t>
            </a:r>
            <a:endParaRPr sz="1099">
              <a:latin typeface="Arial"/>
              <a:cs typeface="Arial"/>
            </a:endParaRPr>
          </a:p>
        </p:txBody>
      </p:sp>
      <p:grpSp>
        <p:nvGrpSpPr>
          <p:cNvPr id="38" name="object 38"/>
          <p:cNvGrpSpPr/>
          <p:nvPr/>
        </p:nvGrpSpPr>
        <p:grpSpPr>
          <a:xfrm>
            <a:off x="288389" y="1743774"/>
            <a:ext cx="9838869" cy="3123944"/>
            <a:chOff x="285943" y="1744979"/>
            <a:chExt cx="9845675" cy="3126105"/>
          </a:xfrm>
        </p:grpSpPr>
        <p:sp>
          <p:nvSpPr>
            <p:cNvPr id="39" name="object 39"/>
            <p:cNvSpPr/>
            <p:nvPr/>
          </p:nvSpPr>
          <p:spPr>
            <a:xfrm>
              <a:off x="7078980" y="4613655"/>
              <a:ext cx="289560" cy="257175"/>
            </a:xfrm>
            <a:custGeom>
              <a:avLst/>
              <a:gdLst/>
              <a:ahLst/>
              <a:cxnLst/>
              <a:rect l="l" t="t" r="r" b="b"/>
              <a:pathLst>
                <a:path w="289559" h="257175">
                  <a:moveTo>
                    <a:pt x="284861" y="212089"/>
                  </a:moveTo>
                  <a:lnTo>
                    <a:pt x="4699" y="212089"/>
                  </a:lnTo>
                  <a:lnTo>
                    <a:pt x="5461" y="213359"/>
                  </a:lnTo>
                  <a:lnTo>
                    <a:pt x="284099" y="213359"/>
                  </a:lnTo>
                  <a:lnTo>
                    <a:pt x="284861" y="212089"/>
                  </a:lnTo>
                  <a:close/>
                </a:path>
                <a:path w="289559" h="257175">
                  <a:moveTo>
                    <a:pt x="284861" y="1269"/>
                  </a:moveTo>
                  <a:lnTo>
                    <a:pt x="4699" y="1269"/>
                  </a:lnTo>
                  <a:lnTo>
                    <a:pt x="3810" y="2539"/>
                  </a:lnTo>
                  <a:lnTo>
                    <a:pt x="1904" y="3809"/>
                  </a:lnTo>
                  <a:lnTo>
                    <a:pt x="1270" y="5079"/>
                  </a:lnTo>
                  <a:lnTo>
                    <a:pt x="508" y="6349"/>
                  </a:lnTo>
                  <a:lnTo>
                    <a:pt x="0" y="8889"/>
                  </a:lnTo>
                  <a:lnTo>
                    <a:pt x="0" y="205739"/>
                  </a:lnTo>
                  <a:lnTo>
                    <a:pt x="508" y="207009"/>
                  </a:lnTo>
                  <a:lnTo>
                    <a:pt x="1270" y="209549"/>
                  </a:lnTo>
                  <a:lnTo>
                    <a:pt x="1904" y="210819"/>
                  </a:lnTo>
                  <a:lnTo>
                    <a:pt x="3810" y="212089"/>
                  </a:lnTo>
                  <a:lnTo>
                    <a:pt x="285750" y="212089"/>
                  </a:lnTo>
                  <a:lnTo>
                    <a:pt x="287654" y="210819"/>
                  </a:lnTo>
                  <a:lnTo>
                    <a:pt x="288290" y="209549"/>
                  </a:lnTo>
                  <a:lnTo>
                    <a:pt x="289051" y="207009"/>
                  </a:lnTo>
                  <a:lnTo>
                    <a:pt x="289560" y="205739"/>
                  </a:lnTo>
                  <a:lnTo>
                    <a:pt x="289560" y="201929"/>
                  </a:lnTo>
                  <a:lnTo>
                    <a:pt x="11684" y="201929"/>
                  </a:lnTo>
                  <a:lnTo>
                    <a:pt x="11684" y="11429"/>
                  </a:lnTo>
                  <a:lnTo>
                    <a:pt x="289560" y="11429"/>
                  </a:lnTo>
                  <a:lnTo>
                    <a:pt x="289560" y="8889"/>
                  </a:lnTo>
                  <a:lnTo>
                    <a:pt x="289051" y="6349"/>
                  </a:lnTo>
                  <a:lnTo>
                    <a:pt x="288290" y="5079"/>
                  </a:lnTo>
                  <a:lnTo>
                    <a:pt x="287654" y="3809"/>
                  </a:lnTo>
                  <a:lnTo>
                    <a:pt x="285750" y="2539"/>
                  </a:lnTo>
                  <a:lnTo>
                    <a:pt x="284861" y="1269"/>
                  </a:lnTo>
                  <a:close/>
                </a:path>
                <a:path w="289559" h="257175">
                  <a:moveTo>
                    <a:pt x="289560" y="11429"/>
                  </a:moveTo>
                  <a:lnTo>
                    <a:pt x="277875" y="11429"/>
                  </a:lnTo>
                  <a:lnTo>
                    <a:pt x="277875" y="201929"/>
                  </a:lnTo>
                  <a:lnTo>
                    <a:pt x="289560" y="201929"/>
                  </a:lnTo>
                  <a:lnTo>
                    <a:pt x="289560" y="11429"/>
                  </a:lnTo>
                  <a:close/>
                </a:path>
                <a:path w="289559" h="257175">
                  <a:moveTo>
                    <a:pt x="152780" y="193039"/>
                  </a:moveTo>
                  <a:lnTo>
                    <a:pt x="136778" y="193039"/>
                  </a:lnTo>
                  <a:lnTo>
                    <a:pt x="137541" y="194309"/>
                  </a:lnTo>
                  <a:lnTo>
                    <a:pt x="138938" y="195579"/>
                  </a:lnTo>
                  <a:lnTo>
                    <a:pt x="140716" y="196849"/>
                  </a:lnTo>
                  <a:lnTo>
                    <a:pt x="148717" y="196849"/>
                  </a:lnTo>
                  <a:lnTo>
                    <a:pt x="149733" y="195579"/>
                  </a:lnTo>
                  <a:lnTo>
                    <a:pt x="151256" y="194309"/>
                  </a:lnTo>
                  <a:lnTo>
                    <a:pt x="152019" y="194309"/>
                  </a:lnTo>
                  <a:lnTo>
                    <a:pt x="152780" y="193039"/>
                  </a:lnTo>
                  <a:close/>
                </a:path>
                <a:path w="289559" h="257175">
                  <a:moveTo>
                    <a:pt x="143383" y="190499"/>
                  </a:moveTo>
                  <a:lnTo>
                    <a:pt x="135254" y="190499"/>
                  </a:lnTo>
                  <a:lnTo>
                    <a:pt x="135763" y="191769"/>
                  </a:lnTo>
                  <a:lnTo>
                    <a:pt x="136144" y="193039"/>
                  </a:lnTo>
                  <a:lnTo>
                    <a:pt x="153416" y="193039"/>
                  </a:lnTo>
                  <a:lnTo>
                    <a:pt x="153797" y="191769"/>
                  </a:lnTo>
                  <a:lnTo>
                    <a:pt x="143891" y="191769"/>
                  </a:lnTo>
                  <a:lnTo>
                    <a:pt x="143383" y="190499"/>
                  </a:lnTo>
                  <a:close/>
                </a:path>
                <a:path w="289559" h="257175">
                  <a:moveTo>
                    <a:pt x="154304" y="190499"/>
                  </a:moveTo>
                  <a:lnTo>
                    <a:pt x="146176" y="190499"/>
                  </a:lnTo>
                  <a:lnTo>
                    <a:pt x="145669" y="191769"/>
                  </a:lnTo>
                  <a:lnTo>
                    <a:pt x="153797" y="191769"/>
                  </a:lnTo>
                  <a:lnTo>
                    <a:pt x="154304" y="190499"/>
                  </a:lnTo>
                  <a:close/>
                </a:path>
                <a:path w="289559" h="257175">
                  <a:moveTo>
                    <a:pt x="153797" y="181609"/>
                  </a:moveTo>
                  <a:lnTo>
                    <a:pt x="135763" y="181609"/>
                  </a:lnTo>
                  <a:lnTo>
                    <a:pt x="135254" y="182879"/>
                  </a:lnTo>
                  <a:lnTo>
                    <a:pt x="134874" y="184149"/>
                  </a:lnTo>
                  <a:lnTo>
                    <a:pt x="134620" y="185419"/>
                  </a:lnTo>
                  <a:lnTo>
                    <a:pt x="134620" y="189229"/>
                  </a:lnTo>
                  <a:lnTo>
                    <a:pt x="134874" y="190499"/>
                  </a:lnTo>
                  <a:lnTo>
                    <a:pt x="141604" y="190499"/>
                  </a:lnTo>
                  <a:lnTo>
                    <a:pt x="140589" y="187959"/>
                  </a:lnTo>
                  <a:lnTo>
                    <a:pt x="140208" y="187959"/>
                  </a:lnTo>
                  <a:lnTo>
                    <a:pt x="140335" y="185419"/>
                  </a:lnTo>
                  <a:lnTo>
                    <a:pt x="140589" y="185419"/>
                  </a:lnTo>
                  <a:lnTo>
                    <a:pt x="141604" y="184149"/>
                  </a:lnTo>
                  <a:lnTo>
                    <a:pt x="142240" y="182879"/>
                  </a:lnTo>
                  <a:lnTo>
                    <a:pt x="154304" y="182879"/>
                  </a:lnTo>
                  <a:lnTo>
                    <a:pt x="153797" y="181609"/>
                  </a:lnTo>
                  <a:close/>
                </a:path>
                <a:path w="289559" h="257175">
                  <a:moveTo>
                    <a:pt x="154304" y="182879"/>
                  </a:moveTo>
                  <a:lnTo>
                    <a:pt x="147320" y="182879"/>
                  </a:lnTo>
                  <a:lnTo>
                    <a:pt x="147954" y="184149"/>
                  </a:lnTo>
                  <a:lnTo>
                    <a:pt x="148971" y="185419"/>
                  </a:lnTo>
                  <a:lnTo>
                    <a:pt x="149225" y="185419"/>
                  </a:lnTo>
                  <a:lnTo>
                    <a:pt x="149225" y="187959"/>
                  </a:lnTo>
                  <a:lnTo>
                    <a:pt x="148971" y="187959"/>
                  </a:lnTo>
                  <a:lnTo>
                    <a:pt x="147954" y="190499"/>
                  </a:lnTo>
                  <a:lnTo>
                    <a:pt x="154559" y="190499"/>
                  </a:lnTo>
                  <a:lnTo>
                    <a:pt x="154940" y="189229"/>
                  </a:lnTo>
                  <a:lnTo>
                    <a:pt x="154940" y="185419"/>
                  </a:lnTo>
                  <a:lnTo>
                    <a:pt x="154559" y="184149"/>
                  </a:lnTo>
                  <a:lnTo>
                    <a:pt x="154304" y="182879"/>
                  </a:lnTo>
                  <a:close/>
                </a:path>
                <a:path w="289559" h="257175">
                  <a:moveTo>
                    <a:pt x="152019" y="179069"/>
                  </a:moveTo>
                  <a:lnTo>
                    <a:pt x="137541" y="179069"/>
                  </a:lnTo>
                  <a:lnTo>
                    <a:pt x="136778" y="180339"/>
                  </a:lnTo>
                  <a:lnTo>
                    <a:pt x="136144" y="181609"/>
                  </a:lnTo>
                  <a:lnTo>
                    <a:pt x="153416" y="181609"/>
                  </a:lnTo>
                  <a:lnTo>
                    <a:pt x="152780" y="180339"/>
                  </a:lnTo>
                  <a:lnTo>
                    <a:pt x="152019" y="179069"/>
                  </a:lnTo>
                  <a:close/>
                </a:path>
                <a:path w="289559" h="257175">
                  <a:moveTo>
                    <a:pt x="147827" y="176529"/>
                  </a:moveTo>
                  <a:lnTo>
                    <a:pt x="141731" y="176529"/>
                  </a:lnTo>
                  <a:lnTo>
                    <a:pt x="140716" y="177799"/>
                  </a:lnTo>
                  <a:lnTo>
                    <a:pt x="138938" y="179069"/>
                  </a:lnTo>
                  <a:lnTo>
                    <a:pt x="151256" y="179069"/>
                  </a:lnTo>
                  <a:lnTo>
                    <a:pt x="149733" y="177799"/>
                  </a:lnTo>
                  <a:lnTo>
                    <a:pt x="148717" y="177799"/>
                  </a:lnTo>
                  <a:lnTo>
                    <a:pt x="147827" y="176529"/>
                  </a:lnTo>
                  <a:close/>
                </a:path>
                <a:path w="289559" h="257175">
                  <a:moveTo>
                    <a:pt x="249809" y="21589"/>
                  </a:moveTo>
                  <a:lnTo>
                    <a:pt x="22225" y="21589"/>
                  </a:lnTo>
                  <a:lnTo>
                    <a:pt x="22225" y="172719"/>
                  </a:lnTo>
                  <a:lnTo>
                    <a:pt x="267335" y="172719"/>
                  </a:lnTo>
                  <a:lnTo>
                    <a:pt x="267335" y="166369"/>
                  </a:lnTo>
                  <a:lnTo>
                    <a:pt x="28067" y="166369"/>
                  </a:lnTo>
                  <a:lnTo>
                    <a:pt x="28067" y="26669"/>
                  </a:lnTo>
                  <a:lnTo>
                    <a:pt x="249809" y="26669"/>
                  </a:lnTo>
                  <a:lnTo>
                    <a:pt x="249809" y="21589"/>
                  </a:lnTo>
                  <a:close/>
                </a:path>
                <a:path w="289559" h="257175">
                  <a:moveTo>
                    <a:pt x="267335" y="21589"/>
                  </a:moveTo>
                  <a:lnTo>
                    <a:pt x="261493" y="21589"/>
                  </a:lnTo>
                  <a:lnTo>
                    <a:pt x="261493" y="166369"/>
                  </a:lnTo>
                  <a:lnTo>
                    <a:pt x="267335" y="166369"/>
                  </a:lnTo>
                  <a:lnTo>
                    <a:pt x="267335" y="21589"/>
                  </a:lnTo>
                  <a:close/>
                </a:path>
                <a:path w="289559" h="257175">
                  <a:moveTo>
                    <a:pt x="137160" y="140969"/>
                  </a:moveTo>
                  <a:lnTo>
                    <a:pt x="124587" y="140969"/>
                  </a:lnTo>
                  <a:lnTo>
                    <a:pt x="126111" y="142239"/>
                  </a:lnTo>
                  <a:lnTo>
                    <a:pt x="127762" y="142239"/>
                  </a:lnTo>
                  <a:lnTo>
                    <a:pt x="129413" y="143509"/>
                  </a:lnTo>
                  <a:lnTo>
                    <a:pt x="130810" y="143509"/>
                  </a:lnTo>
                  <a:lnTo>
                    <a:pt x="132461" y="144779"/>
                  </a:lnTo>
                  <a:lnTo>
                    <a:pt x="133985" y="146049"/>
                  </a:lnTo>
                  <a:lnTo>
                    <a:pt x="135381" y="147319"/>
                  </a:lnTo>
                  <a:lnTo>
                    <a:pt x="136905" y="148589"/>
                  </a:lnTo>
                  <a:lnTo>
                    <a:pt x="139573" y="149859"/>
                  </a:lnTo>
                  <a:lnTo>
                    <a:pt x="144652" y="154939"/>
                  </a:lnTo>
                  <a:lnTo>
                    <a:pt x="149605" y="149859"/>
                  </a:lnTo>
                  <a:lnTo>
                    <a:pt x="152273" y="148589"/>
                  </a:lnTo>
                  <a:lnTo>
                    <a:pt x="156845" y="144779"/>
                  </a:lnTo>
                  <a:lnTo>
                    <a:pt x="141731" y="144779"/>
                  </a:lnTo>
                  <a:lnTo>
                    <a:pt x="139573" y="142239"/>
                  </a:lnTo>
                  <a:lnTo>
                    <a:pt x="137160" y="140969"/>
                  </a:lnTo>
                  <a:close/>
                </a:path>
                <a:path w="289559" h="257175">
                  <a:moveTo>
                    <a:pt x="133476" y="41909"/>
                  </a:moveTo>
                  <a:lnTo>
                    <a:pt x="105155" y="41909"/>
                  </a:lnTo>
                  <a:lnTo>
                    <a:pt x="101980" y="43179"/>
                  </a:lnTo>
                  <a:lnTo>
                    <a:pt x="89535" y="46989"/>
                  </a:lnTo>
                  <a:lnTo>
                    <a:pt x="86360" y="48259"/>
                  </a:lnTo>
                  <a:lnTo>
                    <a:pt x="83185" y="48259"/>
                  </a:lnTo>
                  <a:lnTo>
                    <a:pt x="80010" y="49529"/>
                  </a:lnTo>
                  <a:lnTo>
                    <a:pt x="75184" y="49529"/>
                  </a:lnTo>
                  <a:lnTo>
                    <a:pt x="73405" y="50799"/>
                  </a:lnTo>
                  <a:lnTo>
                    <a:pt x="59054" y="50799"/>
                  </a:lnTo>
                  <a:lnTo>
                    <a:pt x="59054" y="151129"/>
                  </a:lnTo>
                  <a:lnTo>
                    <a:pt x="77343" y="151129"/>
                  </a:lnTo>
                  <a:lnTo>
                    <a:pt x="83693" y="149859"/>
                  </a:lnTo>
                  <a:lnTo>
                    <a:pt x="87502" y="149859"/>
                  </a:lnTo>
                  <a:lnTo>
                    <a:pt x="91059" y="148589"/>
                  </a:lnTo>
                  <a:lnTo>
                    <a:pt x="97536" y="147319"/>
                  </a:lnTo>
                  <a:lnTo>
                    <a:pt x="100584" y="146049"/>
                  </a:lnTo>
                  <a:lnTo>
                    <a:pt x="64897" y="146049"/>
                  </a:lnTo>
                  <a:lnTo>
                    <a:pt x="64897" y="55879"/>
                  </a:lnTo>
                  <a:lnTo>
                    <a:pt x="77216" y="55879"/>
                  </a:lnTo>
                  <a:lnTo>
                    <a:pt x="80645" y="54609"/>
                  </a:lnTo>
                  <a:lnTo>
                    <a:pt x="83947" y="54609"/>
                  </a:lnTo>
                  <a:lnTo>
                    <a:pt x="87249" y="53339"/>
                  </a:lnTo>
                  <a:lnTo>
                    <a:pt x="90424" y="53339"/>
                  </a:lnTo>
                  <a:lnTo>
                    <a:pt x="96520" y="50799"/>
                  </a:lnTo>
                  <a:lnTo>
                    <a:pt x="102616" y="49529"/>
                  </a:lnTo>
                  <a:lnTo>
                    <a:pt x="105537" y="48259"/>
                  </a:lnTo>
                  <a:lnTo>
                    <a:pt x="111633" y="46989"/>
                  </a:lnTo>
                  <a:lnTo>
                    <a:pt x="113284" y="46989"/>
                  </a:lnTo>
                  <a:lnTo>
                    <a:pt x="116331" y="45719"/>
                  </a:lnTo>
                  <a:lnTo>
                    <a:pt x="140589" y="45719"/>
                  </a:lnTo>
                  <a:lnTo>
                    <a:pt x="139192" y="44449"/>
                  </a:lnTo>
                  <a:lnTo>
                    <a:pt x="137795" y="44449"/>
                  </a:lnTo>
                  <a:lnTo>
                    <a:pt x="136398" y="43179"/>
                  </a:lnTo>
                  <a:lnTo>
                    <a:pt x="135000" y="43179"/>
                  </a:lnTo>
                  <a:lnTo>
                    <a:pt x="133476" y="41909"/>
                  </a:lnTo>
                  <a:close/>
                </a:path>
                <a:path w="289559" h="257175">
                  <a:moveTo>
                    <a:pt x="193167" y="140969"/>
                  </a:moveTo>
                  <a:lnTo>
                    <a:pt x="173100" y="140969"/>
                  </a:lnTo>
                  <a:lnTo>
                    <a:pt x="175641" y="142239"/>
                  </a:lnTo>
                  <a:lnTo>
                    <a:pt x="178053" y="142239"/>
                  </a:lnTo>
                  <a:lnTo>
                    <a:pt x="183515" y="143509"/>
                  </a:lnTo>
                  <a:lnTo>
                    <a:pt x="188341" y="146049"/>
                  </a:lnTo>
                  <a:lnTo>
                    <a:pt x="193167" y="147319"/>
                  </a:lnTo>
                  <a:lnTo>
                    <a:pt x="200025" y="148589"/>
                  </a:lnTo>
                  <a:lnTo>
                    <a:pt x="202438" y="149859"/>
                  </a:lnTo>
                  <a:lnTo>
                    <a:pt x="204977" y="149859"/>
                  </a:lnTo>
                  <a:lnTo>
                    <a:pt x="210185" y="151129"/>
                  </a:lnTo>
                  <a:lnTo>
                    <a:pt x="230124" y="151129"/>
                  </a:lnTo>
                  <a:lnTo>
                    <a:pt x="230124" y="146049"/>
                  </a:lnTo>
                  <a:lnTo>
                    <a:pt x="216789" y="146049"/>
                  </a:lnTo>
                  <a:lnTo>
                    <a:pt x="212344" y="144779"/>
                  </a:lnTo>
                  <a:lnTo>
                    <a:pt x="206375" y="144779"/>
                  </a:lnTo>
                  <a:lnTo>
                    <a:pt x="204470" y="143509"/>
                  </a:lnTo>
                  <a:lnTo>
                    <a:pt x="199263" y="143509"/>
                  </a:lnTo>
                  <a:lnTo>
                    <a:pt x="193167" y="140969"/>
                  </a:lnTo>
                  <a:close/>
                </a:path>
                <a:path w="289559" h="257175">
                  <a:moveTo>
                    <a:pt x="128270" y="135889"/>
                  </a:moveTo>
                  <a:lnTo>
                    <a:pt x="112268" y="135889"/>
                  </a:lnTo>
                  <a:lnTo>
                    <a:pt x="109474" y="137159"/>
                  </a:lnTo>
                  <a:lnTo>
                    <a:pt x="104267" y="138429"/>
                  </a:lnTo>
                  <a:lnTo>
                    <a:pt x="99568" y="139699"/>
                  </a:lnTo>
                  <a:lnTo>
                    <a:pt x="90550" y="142239"/>
                  </a:lnTo>
                  <a:lnTo>
                    <a:pt x="88138" y="143509"/>
                  </a:lnTo>
                  <a:lnTo>
                    <a:pt x="85978" y="143509"/>
                  </a:lnTo>
                  <a:lnTo>
                    <a:pt x="83439" y="144779"/>
                  </a:lnTo>
                  <a:lnTo>
                    <a:pt x="75946" y="144779"/>
                  </a:lnTo>
                  <a:lnTo>
                    <a:pt x="70103" y="146049"/>
                  </a:lnTo>
                  <a:lnTo>
                    <a:pt x="100584" y="146049"/>
                  </a:lnTo>
                  <a:lnTo>
                    <a:pt x="105664" y="143509"/>
                  </a:lnTo>
                  <a:lnTo>
                    <a:pt x="115824" y="140969"/>
                  </a:lnTo>
                  <a:lnTo>
                    <a:pt x="137160" y="140969"/>
                  </a:lnTo>
                  <a:lnTo>
                    <a:pt x="136017" y="139699"/>
                  </a:lnTo>
                  <a:lnTo>
                    <a:pt x="133476" y="138429"/>
                  </a:lnTo>
                  <a:lnTo>
                    <a:pt x="132334" y="138429"/>
                  </a:lnTo>
                  <a:lnTo>
                    <a:pt x="130937" y="137159"/>
                  </a:lnTo>
                  <a:lnTo>
                    <a:pt x="129667" y="137159"/>
                  </a:lnTo>
                  <a:lnTo>
                    <a:pt x="128270" y="135889"/>
                  </a:lnTo>
                  <a:close/>
                </a:path>
                <a:path w="289559" h="257175">
                  <a:moveTo>
                    <a:pt x="196469" y="45719"/>
                  </a:moveTo>
                  <a:lnTo>
                    <a:pt x="172847" y="45719"/>
                  </a:lnTo>
                  <a:lnTo>
                    <a:pt x="177546" y="46989"/>
                  </a:lnTo>
                  <a:lnTo>
                    <a:pt x="180467" y="46989"/>
                  </a:lnTo>
                  <a:lnTo>
                    <a:pt x="186563" y="49529"/>
                  </a:lnTo>
                  <a:lnTo>
                    <a:pt x="192531" y="50799"/>
                  </a:lnTo>
                  <a:lnTo>
                    <a:pt x="198627" y="53339"/>
                  </a:lnTo>
                  <a:lnTo>
                    <a:pt x="201929" y="53339"/>
                  </a:lnTo>
                  <a:lnTo>
                    <a:pt x="205104" y="54609"/>
                  </a:lnTo>
                  <a:lnTo>
                    <a:pt x="208406" y="54609"/>
                  </a:lnTo>
                  <a:lnTo>
                    <a:pt x="211836" y="55879"/>
                  </a:lnTo>
                  <a:lnTo>
                    <a:pt x="224281" y="55879"/>
                  </a:lnTo>
                  <a:lnTo>
                    <a:pt x="224281" y="146049"/>
                  </a:lnTo>
                  <a:lnTo>
                    <a:pt x="230124" y="146049"/>
                  </a:lnTo>
                  <a:lnTo>
                    <a:pt x="230124" y="50799"/>
                  </a:lnTo>
                  <a:lnTo>
                    <a:pt x="215773" y="50799"/>
                  </a:lnTo>
                  <a:lnTo>
                    <a:pt x="213995" y="49529"/>
                  </a:lnTo>
                  <a:lnTo>
                    <a:pt x="209042" y="49529"/>
                  </a:lnTo>
                  <a:lnTo>
                    <a:pt x="205867" y="48259"/>
                  </a:lnTo>
                  <a:lnTo>
                    <a:pt x="202692" y="48259"/>
                  </a:lnTo>
                  <a:lnTo>
                    <a:pt x="199517" y="46989"/>
                  </a:lnTo>
                  <a:lnTo>
                    <a:pt x="196469" y="45719"/>
                  </a:lnTo>
                  <a:close/>
                </a:path>
                <a:path w="289559" h="257175">
                  <a:moveTo>
                    <a:pt x="154686" y="48259"/>
                  </a:moveTo>
                  <a:lnTo>
                    <a:pt x="134620" y="48259"/>
                  </a:lnTo>
                  <a:lnTo>
                    <a:pt x="136905" y="49529"/>
                  </a:lnTo>
                  <a:lnTo>
                    <a:pt x="139319" y="50799"/>
                  </a:lnTo>
                  <a:lnTo>
                    <a:pt x="141731" y="53339"/>
                  </a:lnTo>
                  <a:lnTo>
                    <a:pt x="141731" y="144779"/>
                  </a:lnTo>
                  <a:lnTo>
                    <a:pt x="147447" y="144779"/>
                  </a:lnTo>
                  <a:lnTo>
                    <a:pt x="147447" y="53339"/>
                  </a:lnTo>
                  <a:lnTo>
                    <a:pt x="149860" y="50799"/>
                  </a:lnTo>
                  <a:lnTo>
                    <a:pt x="154686" y="48259"/>
                  </a:lnTo>
                  <a:close/>
                </a:path>
                <a:path w="289559" h="257175">
                  <a:moveTo>
                    <a:pt x="182118" y="137159"/>
                  </a:moveTo>
                  <a:lnTo>
                    <a:pt x="158242" y="137159"/>
                  </a:lnTo>
                  <a:lnTo>
                    <a:pt x="156845" y="138429"/>
                  </a:lnTo>
                  <a:lnTo>
                    <a:pt x="155701" y="138429"/>
                  </a:lnTo>
                  <a:lnTo>
                    <a:pt x="153162" y="139699"/>
                  </a:lnTo>
                  <a:lnTo>
                    <a:pt x="147447" y="144779"/>
                  </a:lnTo>
                  <a:lnTo>
                    <a:pt x="156845" y="144779"/>
                  </a:lnTo>
                  <a:lnTo>
                    <a:pt x="158369" y="143509"/>
                  </a:lnTo>
                  <a:lnTo>
                    <a:pt x="159766" y="143509"/>
                  </a:lnTo>
                  <a:lnTo>
                    <a:pt x="161417" y="142239"/>
                  </a:lnTo>
                  <a:lnTo>
                    <a:pt x="163068" y="142239"/>
                  </a:lnTo>
                  <a:lnTo>
                    <a:pt x="164719" y="140969"/>
                  </a:lnTo>
                  <a:lnTo>
                    <a:pt x="190373" y="140969"/>
                  </a:lnTo>
                  <a:lnTo>
                    <a:pt x="184912" y="138429"/>
                  </a:lnTo>
                  <a:lnTo>
                    <a:pt x="182118" y="137159"/>
                  </a:lnTo>
                  <a:close/>
                </a:path>
                <a:path w="289559" h="257175">
                  <a:moveTo>
                    <a:pt x="176656" y="135889"/>
                  </a:moveTo>
                  <a:lnTo>
                    <a:pt x="160909" y="135889"/>
                  </a:lnTo>
                  <a:lnTo>
                    <a:pt x="159512" y="137159"/>
                  </a:lnTo>
                  <a:lnTo>
                    <a:pt x="179450" y="137159"/>
                  </a:lnTo>
                  <a:lnTo>
                    <a:pt x="176656" y="135889"/>
                  </a:lnTo>
                  <a:close/>
                </a:path>
                <a:path w="289559" h="257175">
                  <a:moveTo>
                    <a:pt x="121158" y="134619"/>
                  </a:moveTo>
                  <a:lnTo>
                    <a:pt x="118110" y="134619"/>
                  </a:lnTo>
                  <a:lnTo>
                    <a:pt x="116586" y="135889"/>
                  </a:lnTo>
                  <a:lnTo>
                    <a:pt x="125602" y="135889"/>
                  </a:lnTo>
                  <a:lnTo>
                    <a:pt x="121158" y="134619"/>
                  </a:lnTo>
                  <a:close/>
                </a:path>
                <a:path w="289559" h="257175">
                  <a:moveTo>
                    <a:pt x="170942" y="134619"/>
                  </a:moveTo>
                  <a:lnTo>
                    <a:pt x="168021" y="134619"/>
                  </a:lnTo>
                  <a:lnTo>
                    <a:pt x="163575" y="135889"/>
                  </a:lnTo>
                  <a:lnTo>
                    <a:pt x="172466" y="135889"/>
                  </a:lnTo>
                  <a:lnTo>
                    <a:pt x="170942" y="134619"/>
                  </a:lnTo>
                  <a:close/>
                </a:path>
                <a:path w="289559" h="257175">
                  <a:moveTo>
                    <a:pt x="141986" y="45719"/>
                  </a:moveTo>
                  <a:lnTo>
                    <a:pt x="125475" y="45719"/>
                  </a:lnTo>
                  <a:lnTo>
                    <a:pt x="128143" y="46989"/>
                  </a:lnTo>
                  <a:lnTo>
                    <a:pt x="130810" y="46989"/>
                  </a:lnTo>
                  <a:lnTo>
                    <a:pt x="131952" y="48259"/>
                  </a:lnTo>
                  <a:lnTo>
                    <a:pt x="144652" y="48259"/>
                  </a:lnTo>
                  <a:lnTo>
                    <a:pt x="141986" y="45719"/>
                  </a:lnTo>
                  <a:close/>
                </a:path>
                <a:path w="289559" h="257175">
                  <a:moveTo>
                    <a:pt x="163702" y="45719"/>
                  </a:moveTo>
                  <a:lnTo>
                    <a:pt x="147193" y="45719"/>
                  </a:lnTo>
                  <a:lnTo>
                    <a:pt x="144652" y="48259"/>
                  </a:lnTo>
                  <a:lnTo>
                    <a:pt x="157099" y="48259"/>
                  </a:lnTo>
                  <a:lnTo>
                    <a:pt x="158496" y="46989"/>
                  </a:lnTo>
                  <a:lnTo>
                    <a:pt x="159766" y="46989"/>
                  </a:lnTo>
                  <a:lnTo>
                    <a:pt x="163702" y="45719"/>
                  </a:lnTo>
                  <a:close/>
                </a:path>
                <a:path w="289559" h="257175">
                  <a:moveTo>
                    <a:pt x="184023" y="41909"/>
                  </a:moveTo>
                  <a:lnTo>
                    <a:pt x="155575" y="41909"/>
                  </a:lnTo>
                  <a:lnTo>
                    <a:pt x="154050" y="43179"/>
                  </a:lnTo>
                  <a:lnTo>
                    <a:pt x="152653" y="43179"/>
                  </a:lnTo>
                  <a:lnTo>
                    <a:pt x="149860" y="44449"/>
                  </a:lnTo>
                  <a:lnTo>
                    <a:pt x="148463" y="45719"/>
                  </a:lnTo>
                  <a:lnTo>
                    <a:pt x="193294" y="45719"/>
                  </a:lnTo>
                  <a:lnTo>
                    <a:pt x="187198" y="43179"/>
                  </a:lnTo>
                  <a:lnTo>
                    <a:pt x="184023" y="41909"/>
                  </a:lnTo>
                  <a:close/>
                </a:path>
                <a:path w="289559" h="257175">
                  <a:moveTo>
                    <a:pt x="129031" y="40639"/>
                  </a:moveTo>
                  <a:lnTo>
                    <a:pt x="111378" y="40639"/>
                  </a:lnTo>
                  <a:lnTo>
                    <a:pt x="108330" y="41909"/>
                  </a:lnTo>
                  <a:lnTo>
                    <a:pt x="132079" y="41909"/>
                  </a:lnTo>
                  <a:lnTo>
                    <a:pt x="129031" y="40639"/>
                  </a:lnTo>
                  <a:close/>
                </a:path>
                <a:path w="289559" h="257175">
                  <a:moveTo>
                    <a:pt x="177800" y="40639"/>
                  </a:moveTo>
                  <a:lnTo>
                    <a:pt x="160020" y="40639"/>
                  </a:lnTo>
                  <a:lnTo>
                    <a:pt x="158496" y="41909"/>
                  </a:lnTo>
                  <a:lnTo>
                    <a:pt x="180848" y="41909"/>
                  </a:lnTo>
                  <a:lnTo>
                    <a:pt x="177800" y="40639"/>
                  </a:lnTo>
                  <a:close/>
                </a:path>
                <a:path w="289559" h="257175">
                  <a:moveTo>
                    <a:pt x="282448" y="0"/>
                  </a:moveTo>
                  <a:lnTo>
                    <a:pt x="8000" y="0"/>
                  </a:lnTo>
                  <a:lnTo>
                    <a:pt x="6223" y="1269"/>
                  </a:lnTo>
                  <a:lnTo>
                    <a:pt x="283337" y="1269"/>
                  </a:lnTo>
                  <a:lnTo>
                    <a:pt x="282448" y="0"/>
                  </a:lnTo>
                  <a:close/>
                </a:path>
                <a:path w="289559" h="257175">
                  <a:moveTo>
                    <a:pt x="116331" y="219201"/>
                  </a:moveTo>
                  <a:lnTo>
                    <a:pt x="104775" y="219201"/>
                  </a:lnTo>
                  <a:lnTo>
                    <a:pt x="104648" y="225298"/>
                  </a:lnTo>
                  <a:lnTo>
                    <a:pt x="104394" y="226313"/>
                  </a:lnTo>
                  <a:lnTo>
                    <a:pt x="82423" y="241681"/>
                  </a:lnTo>
                  <a:lnTo>
                    <a:pt x="81152" y="242443"/>
                  </a:lnTo>
                  <a:lnTo>
                    <a:pt x="80137" y="243458"/>
                  </a:lnTo>
                  <a:lnTo>
                    <a:pt x="79755" y="243967"/>
                  </a:lnTo>
                  <a:lnTo>
                    <a:pt x="79375" y="244601"/>
                  </a:lnTo>
                  <a:lnTo>
                    <a:pt x="78994" y="245109"/>
                  </a:lnTo>
                  <a:lnTo>
                    <a:pt x="78231" y="247014"/>
                  </a:lnTo>
                  <a:lnTo>
                    <a:pt x="77850" y="248919"/>
                  </a:lnTo>
                  <a:lnTo>
                    <a:pt x="77850" y="250825"/>
                  </a:lnTo>
                  <a:lnTo>
                    <a:pt x="78104" y="251459"/>
                  </a:lnTo>
                  <a:lnTo>
                    <a:pt x="78231" y="251968"/>
                  </a:lnTo>
                  <a:lnTo>
                    <a:pt x="78359" y="252602"/>
                  </a:lnTo>
                  <a:lnTo>
                    <a:pt x="78613" y="253237"/>
                  </a:lnTo>
                  <a:lnTo>
                    <a:pt x="79375" y="254253"/>
                  </a:lnTo>
                  <a:lnTo>
                    <a:pt x="79628" y="254762"/>
                  </a:lnTo>
                  <a:lnTo>
                    <a:pt x="80137" y="255143"/>
                  </a:lnTo>
                  <a:lnTo>
                    <a:pt x="80518" y="255650"/>
                  </a:lnTo>
                  <a:lnTo>
                    <a:pt x="81152" y="255905"/>
                  </a:lnTo>
                  <a:lnTo>
                    <a:pt x="81661" y="256286"/>
                  </a:lnTo>
                  <a:lnTo>
                    <a:pt x="82296" y="256539"/>
                  </a:lnTo>
                  <a:lnTo>
                    <a:pt x="83058" y="256794"/>
                  </a:lnTo>
                  <a:lnTo>
                    <a:pt x="84454" y="257048"/>
                  </a:lnTo>
                  <a:lnTo>
                    <a:pt x="205104" y="257048"/>
                  </a:lnTo>
                  <a:lnTo>
                    <a:pt x="206628" y="256794"/>
                  </a:lnTo>
                  <a:lnTo>
                    <a:pt x="207899" y="256286"/>
                  </a:lnTo>
                  <a:lnTo>
                    <a:pt x="208406" y="255905"/>
                  </a:lnTo>
                  <a:lnTo>
                    <a:pt x="209042" y="255650"/>
                  </a:lnTo>
                  <a:lnTo>
                    <a:pt x="209423" y="255143"/>
                  </a:lnTo>
                  <a:lnTo>
                    <a:pt x="209930" y="254762"/>
                  </a:lnTo>
                  <a:lnTo>
                    <a:pt x="210185" y="254253"/>
                  </a:lnTo>
                  <a:lnTo>
                    <a:pt x="210947" y="253237"/>
                  </a:lnTo>
                  <a:lnTo>
                    <a:pt x="211200" y="252602"/>
                  </a:lnTo>
                  <a:lnTo>
                    <a:pt x="211327" y="251968"/>
                  </a:lnTo>
                  <a:lnTo>
                    <a:pt x="211454" y="251459"/>
                  </a:lnTo>
                  <a:lnTo>
                    <a:pt x="211709" y="250825"/>
                  </a:lnTo>
                  <a:lnTo>
                    <a:pt x="211709" y="248919"/>
                  </a:lnTo>
                  <a:lnTo>
                    <a:pt x="211327" y="247014"/>
                  </a:lnTo>
                  <a:lnTo>
                    <a:pt x="210667" y="245363"/>
                  </a:lnTo>
                  <a:lnTo>
                    <a:pt x="98425" y="245363"/>
                  </a:lnTo>
                  <a:lnTo>
                    <a:pt x="110744" y="237998"/>
                  </a:lnTo>
                  <a:lnTo>
                    <a:pt x="156591" y="237998"/>
                  </a:lnTo>
                  <a:lnTo>
                    <a:pt x="156591" y="232282"/>
                  </a:lnTo>
                  <a:lnTo>
                    <a:pt x="115697" y="232282"/>
                  </a:lnTo>
                  <a:lnTo>
                    <a:pt x="115824" y="231775"/>
                  </a:lnTo>
                  <a:lnTo>
                    <a:pt x="116077" y="231139"/>
                  </a:lnTo>
                  <a:lnTo>
                    <a:pt x="116281" y="228600"/>
                  </a:lnTo>
                  <a:lnTo>
                    <a:pt x="116331" y="219201"/>
                  </a:lnTo>
                  <a:close/>
                </a:path>
                <a:path w="289559" h="257175">
                  <a:moveTo>
                    <a:pt x="184785" y="219201"/>
                  </a:moveTo>
                  <a:lnTo>
                    <a:pt x="173227" y="219201"/>
                  </a:lnTo>
                  <a:lnTo>
                    <a:pt x="173270" y="230758"/>
                  </a:lnTo>
                  <a:lnTo>
                    <a:pt x="173481" y="232663"/>
                  </a:lnTo>
                  <a:lnTo>
                    <a:pt x="173863" y="233680"/>
                  </a:lnTo>
                  <a:lnTo>
                    <a:pt x="174117" y="234061"/>
                  </a:lnTo>
                  <a:lnTo>
                    <a:pt x="174371" y="234569"/>
                  </a:lnTo>
                  <a:lnTo>
                    <a:pt x="190880" y="245363"/>
                  </a:lnTo>
                  <a:lnTo>
                    <a:pt x="210667" y="245363"/>
                  </a:lnTo>
                  <a:lnTo>
                    <a:pt x="210566" y="245109"/>
                  </a:lnTo>
                  <a:lnTo>
                    <a:pt x="210185" y="244601"/>
                  </a:lnTo>
                  <a:lnTo>
                    <a:pt x="209803" y="243967"/>
                  </a:lnTo>
                  <a:lnTo>
                    <a:pt x="209296" y="243458"/>
                  </a:lnTo>
                  <a:lnTo>
                    <a:pt x="208915" y="242950"/>
                  </a:lnTo>
                  <a:lnTo>
                    <a:pt x="207772" y="242062"/>
                  </a:lnTo>
                  <a:lnTo>
                    <a:pt x="188722" y="230758"/>
                  </a:lnTo>
                  <a:lnTo>
                    <a:pt x="186944" y="229743"/>
                  </a:lnTo>
                  <a:lnTo>
                    <a:pt x="186309" y="229234"/>
                  </a:lnTo>
                  <a:lnTo>
                    <a:pt x="185800" y="228600"/>
                  </a:lnTo>
                  <a:lnTo>
                    <a:pt x="185039" y="227330"/>
                  </a:lnTo>
                  <a:lnTo>
                    <a:pt x="184912" y="226313"/>
                  </a:lnTo>
                  <a:lnTo>
                    <a:pt x="184785" y="219201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2149"/>
            </a:p>
          </p:txBody>
        </p:sp>
        <p:sp>
          <p:nvSpPr>
            <p:cNvPr id="40" name="object 40"/>
            <p:cNvSpPr/>
            <p:nvPr/>
          </p:nvSpPr>
          <p:spPr>
            <a:xfrm>
              <a:off x="7901940" y="2529839"/>
              <a:ext cx="190500" cy="188976"/>
            </a:xfrm>
            <a:prstGeom prst="rect">
              <a:avLst/>
            </a:prstGeom>
            <a:blipFill>
              <a:blip r:embed="rId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 sz="2149"/>
            </a:p>
          </p:txBody>
        </p:sp>
        <p:sp>
          <p:nvSpPr>
            <p:cNvPr id="41" name="object 41"/>
            <p:cNvSpPr/>
            <p:nvPr/>
          </p:nvSpPr>
          <p:spPr>
            <a:xfrm>
              <a:off x="7991094" y="2629661"/>
              <a:ext cx="0" cy="578485"/>
            </a:xfrm>
            <a:custGeom>
              <a:avLst/>
              <a:gdLst/>
              <a:ahLst/>
              <a:cxnLst/>
              <a:rect l="l" t="t" r="r" b="b"/>
              <a:pathLst>
                <a:path h="578485">
                  <a:moveTo>
                    <a:pt x="0" y="0"/>
                  </a:moveTo>
                  <a:lnTo>
                    <a:pt x="0" y="578231"/>
                  </a:lnTo>
                </a:path>
              </a:pathLst>
            </a:custGeom>
            <a:ln w="19812">
              <a:solidFill>
                <a:srgbClr val="BEBEBE"/>
              </a:solidFill>
            </a:ln>
          </p:spPr>
          <p:txBody>
            <a:bodyPr wrap="square" lIns="0" tIns="0" rIns="0" bIns="0" rtlCol="0"/>
            <a:lstStyle/>
            <a:p>
              <a:endParaRPr sz="2149"/>
            </a:p>
          </p:txBody>
        </p:sp>
        <p:sp>
          <p:nvSpPr>
            <p:cNvPr id="42" name="object 42"/>
            <p:cNvSpPr/>
            <p:nvPr/>
          </p:nvSpPr>
          <p:spPr>
            <a:xfrm>
              <a:off x="9928859" y="2444495"/>
              <a:ext cx="202692" cy="251460"/>
            </a:xfrm>
            <a:prstGeom prst="rect">
              <a:avLst/>
            </a:prstGeom>
            <a:blipFill>
              <a:blip r:embed="rId2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 sz="2149"/>
            </a:p>
          </p:txBody>
        </p:sp>
        <p:sp>
          <p:nvSpPr>
            <p:cNvPr id="43" name="object 43"/>
            <p:cNvSpPr/>
            <p:nvPr/>
          </p:nvSpPr>
          <p:spPr>
            <a:xfrm>
              <a:off x="285943" y="1744979"/>
              <a:ext cx="607060" cy="721360"/>
            </a:xfrm>
            <a:custGeom>
              <a:avLst/>
              <a:gdLst/>
              <a:ahLst/>
              <a:cxnLst/>
              <a:rect l="l" t="t" r="r" b="b"/>
              <a:pathLst>
                <a:path w="607060" h="721360">
                  <a:moveTo>
                    <a:pt x="362950" y="0"/>
                  </a:moveTo>
                  <a:lnTo>
                    <a:pt x="331938" y="6008"/>
                  </a:lnTo>
                  <a:lnTo>
                    <a:pt x="306927" y="22161"/>
                  </a:lnTo>
                  <a:lnTo>
                    <a:pt x="290226" y="45648"/>
                  </a:lnTo>
                  <a:lnTo>
                    <a:pt x="284146" y="73660"/>
                  </a:lnTo>
                  <a:lnTo>
                    <a:pt x="286377" y="91795"/>
                  </a:lnTo>
                  <a:lnTo>
                    <a:pt x="292763" y="107965"/>
                  </a:lnTo>
                  <a:lnTo>
                    <a:pt x="302845" y="121969"/>
                  </a:lnTo>
                  <a:lnTo>
                    <a:pt x="316163" y="133603"/>
                  </a:lnTo>
                  <a:lnTo>
                    <a:pt x="318627" y="133603"/>
                  </a:lnTo>
                  <a:lnTo>
                    <a:pt x="323542" y="138175"/>
                  </a:lnTo>
                  <a:lnTo>
                    <a:pt x="331741" y="141553"/>
                  </a:lnTo>
                  <a:lnTo>
                    <a:pt x="341095" y="144525"/>
                  </a:lnTo>
                  <a:lnTo>
                    <a:pt x="350907" y="146641"/>
                  </a:lnTo>
                  <a:lnTo>
                    <a:pt x="360486" y="147447"/>
                  </a:lnTo>
                  <a:lnTo>
                    <a:pt x="375269" y="147447"/>
                  </a:lnTo>
                  <a:lnTo>
                    <a:pt x="401239" y="138150"/>
                  </a:lnTo>
                  <a:lnTo>
                    <a:pt x="422367" y="121745"/>
                  </a:lnTo>
                  <a:lnTo>
                    <a:pt x="436569" y="99744"/>
                  </a:lnTo>
                  <a:lnTo>
                    <a:pt x="441766" y="73660"/>
                  </a:lnTo>
                  <a:lnTo>
                    <a:pt x="435686" y="45648"/>
                  </a:lnTo>
                  <a:lnTo>
                    <a:pt x="418984" y="22161"/>
                  </a:lnTo>
                  <a:lnTo>
                    <a:pt x="393969" y="6008"/>
                  </a:lnTo>
                  <a:lnTo>
                    <a:pt x="362950" y="0"/>
                  </a:lnTo>
                  <a:close/>
                </a:path>
                <a:path w="607060" h="721360">
                  <a:moveTo>
                    <a:pt x="405482" y="462914"/>
                  </a:moveTo>
                  <a:lnTo>
                    <a:pt x="271827" y="462914"/>
                  </a:lnTo>
                  <a:lnTo>
                    <a:pt x="365413" y="545846"/>
                  </a:lnTo>
                  <a:lnTo>
                    <a:pt x="308771" y="670178"/>
                  </a:lnTo>
                  <a:lnTo>
                    <a:pt x="305537" y="683847"/>
                  </a:lnTo>
                  <a:lnTo>
                    <a:pt x="306922" y="696658"/>
                  </a:lnTo>
                  <a:lnTo>
                    <a:pt x="312924" y="707755"/>
                  </a:lnTo>
                  <a:lnTo>
                    <a:pt x="323542" y="716279"/>
                  </a:lnTo>
                  <a:lnTo>
                    <a:pt x="330933" y="720851"/>
                  </a:lnTo>
                  <a:lnTo>
                    <a:pt x="343252" y="720851"/>
                  </a:lnTo>
                  <a:lnTo>
                    <a:pt x="352407" y="719599"/>
                  </a:lnTo>
                  <a:lnTo>
                    <a:pt x="361103" y="715978"/>
                  </a:lnTo>
                  <a:lnTo>
                    <a:pt x="368878" y="710189"/>
                  </a:lnTo>
                  <a:lnTo>
                    <a:pt x="375269" y="702437"/>
                  </a:lnTo>
                  <a:lnTo>
                    <a:pt x="377732" y="702437"/>
                  </a:lnTo>
                  <a:lnTo>
                    <a:pt x="420442" y="623839"/>
                  </a:lnTo>
                  <a:lnTo>
                    <a:pt x="442374" y="583247"/>
                  </a:lnTo>
                  <a:lnTo>
                    <a:pt x="450454" y="567705"/>
                  </a:lnTo>
                  <a:lnTo>
                    <a:pt x="451608" y="564261"/>
                  </a:lnTo>
                  <a:lnTo>
                    <a:pt x="454072" y="559688"/>
                  </a:lnTo>
                  <a:lnTo>
                    <a:pt x="456536" y="552703"/>
                  </a:lnTo>
                  <a:lnTo>
                    <a:pt x="459000" y="548131"/>
                  </a:lnTo>
                  <a:lnTo>
                    <a:pt x="460039" y="532409"/>
                  </a:lnTo>
                  <a:lnTo>
                    <a:pt x="456230" y="517318"/>
                  </a:lnTo>
                  <a:lnTo>
                    <a:pt x="448264" y="504394"/>
                  </a:lnTo>
                  <a:lnTo>
                    <a:pt x="436838" y="495173"/>
                  </a:lnTo>
                  <a:lnTo>
                    <a:pt x="405482" y="462914"/>
                  </a:lnTo>
                  <a:close/>
                </a:path>
                <a:path w="607060" h="721360">
                  <a:moveTo>
                    <a:pt x="431990" y="232663"/>
                  </a:moveTo>
                  <a:lnTo>
                    <a:pt x="232419" y="232663"/>
                  </a:lnTo>
                  <a:lnTo>
                    <a:pt x="190560" y="405384"/>
                  </a:lnTo>
                  <a:lnTo>
                    <a:pt x="185632" y="416813"/>
                  </a:lnTo>
                  <a:lnTo>
                    <a:pt x="183168" y="419100"/>
                  </a:lnTo>
                  <a:lnTo>
                    <a:pt x="10779" y="658622"/>
                  </a:lnTo>
                  <a:lnTo>
                    <a:pt x="5851" y="661035"/>
                  </a:lnTo>
                  <a:lnTo>
                    <a:pt x="731" y="672022"/>
                  </a:lnTo>
                  <a:lnTo>
                    <a:pt x="0" y="683688"/>
                  </a:lnTo>
                  <a:lnTo>
                    <a:pt x="3426" y="694949"/>
                  </a:lnTo>
                  <a:lnTo>
                    <a:pt x="10779" y="704723"/>
                  </a:lnTo>
                  <a:lnTo>
                    <a:pt x="18157" y="709294"/>
                  </a:lnTo>
                  <a:lnTo>
                    <a:pt x="25549" y="713993"/>
                  </a:lnTo>
                  <a:lnTo>
                    <a:pt x="32940" y="713993"/>
                  </a:lnTo>
                  <a:lnTo>
                    <a:pt x="40247" y="713152"/>
                  </a:lnTo>
                  <a:lnTo>
                    <a:pt x="47096" y="710787"/>
                  </a:lnTo>
                  <a:lnTo>
                    <a:pt x="53023" y="707136"/>
                  </a:lnTo>
                  <a:lnTo>
                    <a:pt x="57565" y="702437"/>
                  </a:lnTo>
                  <a:lnTo>
                    <a:pt x="271827" y="462914"/>
                  </a:lnTo>
                  <a:lnTo>
                    <a:pt x="405482" y="462914"/>
                  </a:lnTo>
                  <a:lnTo>
                    <a:pt x="338324" y="393826"/>
                  </a:lnTo>
                  <a:lnTo>
                    <a:pt x="343098" y="378372"/>
                  </a:lnTo>
                  <a:lnTo>
                    <a:pt x="350792" y="351750"/>
                  </a:lnTo>
                  <a:lnTo>
                    <a:pt x="363566" y="305720"/>
                  </a:lnTo>
                  <a:lnTo>
                    <a:pt x="367877" y="285623"/>
                  </a:lnTo>
                  <a:lnTo>
                    <a:pt x="582139" y="285623"/>
                  </a:lnTo>
                  <a:lnTo>
                    <a:pt x="587067" y="283337"/>
                  </a:lnTo>
                  <a:lnTo>
                    <a:pt x="597030" y="276526"/>
                  </a:lnTo>
                  <a:lnTo>
                    <a:pt x="603994" y="267144"/>
                  </a:lnTo>
                  <a:lnTo>
                    <a:pt x="605746" y="260223"/>
                  </a:lnTo>
                  <a:lnTo>
                    <a:pt x="466391" y="260223"/>
                  </a:lnTo>
                  <a:lnTo>
                    <a:pt x="431990" y="232663"/>
                  </a:lnTo>
                  <a:close/>
                </a:path>
                <a:path w="607060" h="721360">
                  <a:moveTo>
                    <a:pt x="582139" y="285623"/>
                  </a:moveTo>
                  <a:lnTo>
                    <a:pt x="367877" y="285623"/>
                  </a:lnTo>
                  <a:lnTo>
                    <a:pt x="378457" y="293393"/>
                  </a:lnTo>
                  <a:lnTo>
                    <a:pt x="387884" y="299688"/>
                  </a:lnTo>
                  <a:lnTo>
                    <a:pt x="395929" y="304696"/>
                  </a:lnTo>
                  <a:lnTo>
                    <a:pt x="402358" y="308610"/>
                  </a:lnTo>
                  <a:lnTo>
                    <a:pt x="407899" y="313416"/>
                  </a:lnTo>
                  <a:lnTo>
                    <a:pt x="418978" y="322218"/>
                  </a:lnTo>
                  <a:lnTo>
                    <a:pt x="424519" y="327025"/>
                  </a:lnTo>
                  <a:lnTo>
                    <a:pt x="431564" y="330402"/>
                  </a:lnTo>
                  <a:lnTo>
                    <a:pt x="438377" y="333375"/>
                  </a:lnTo>
                  <a:lnTo>
                    <a:pt x="445649" y="335490"/>
                  </a:lnTo>
                  <a:lnTo>
                    <a:pt x="454072" y="336296"/>
                  </a:lnTo>
                  <a:lnTo>
                    <a:pt x="459000" y="336296"/>
                  </a:lnTo>
                  <a:lnTo>
                    <a:pt x="461464" y="333882"/>
                  </a:lnTo>
                  <a:lnTo>
                    <a:pt x="468855" y="331597"/>
                  </a:lnTo>
                  <a:lnTo>
                    <a:pt x="582139" y="285623"/>
                  </a:lnTo>
                  <a:close/>
                </a:path>
                <a:path w="607060" h="721360">
                  <a:moveTo>
                    <a:pt x="296452" y="161162"/>
                  </a:moveTo>
                  <a:lnTo>
                    <a:pt x="148688" y="161162"/>
                  </a:lnTo>
                  <a:lnTo>
                    <a:pt x="138109" y="164131"/>
                  </a:lnTo>
                  <a:lnTo>
                    <a:pt x="128681" y="169005"/>
                  </a:lnTo>
                  <a:lnTo>
                    <a:pt x="120636" y="175164"/>
                  </a:lnTo>
                  <a:lnTo>
                    <a:pt x="114207" y="181990"/>
                  </a:lnTo>
                  <a:lnTo>
                    <a:pt x="111744" y="181990"/>
                  </a:lnTo>
                  <a:lnTo>
                    <a:pt x="111744" y="184276"/>
                  </a:lnTo>
                  <a:lnTo>
                    <a:pt x="62493" y="260223"/>
                  </a:lnTo>
                  <a:lnTo>
                    <a:pt x="55217" y="273319"/>
                  </a:lnTo>
                  <a:lnTo>
                    <a:pt x="52330" y="287274"/>
                  </a:lnTo>
                  <a:lnTo>
                    <a:pt x="54524" y="300370"/>
                  </a:lnTo>
                  <a:lnTo>
                    <a:pt x="62493" y="310896"/>
                  </a:lnTo>
                  <a:lnTo>
                    <a:pt x="69884" y="315467"/>
                  </a:lnTo>
                  <a:lnTo>
                    <a:pt x="74799" y="320166"/>
                  </a:lnTo>
                  <a:lnTo>
                    <a:pt x="82191" y="320166"/>
                  </a:lnTo>
                  <a:lnTo>
                    <a:pt x="90966" y="319289"/>
                  </a:lnTo>
                  <a:lnTo>
                    <a:pt x="98815" y="316674"/>
                  </a:lnTo>
                  <a:lnTo>
                    <a:pt x="105740" y="312344"/>
                  </a:lnTo>
                  <a:lnTo>
                    <a:pt x="111744" y="306324"/>
                  </a:lnTo>
                  <a:lnTo>
                    <a:pt x="114207" y="304038"/>
                  </a:lnTo>
                  <a:lnTo>
                    <a:pt x="163471" y="232663"/>
                  </a:lnTo>
                  <a:lnTo>
                    <a:pt x="431990" y="232663"/>
                  </a:lnTo>
                  <a:lnTo>
                    <a:pt x="397430" y="204977"/>
                  </a:lnTo>
                  <a:lnTo>
                    <a:pt x="376805" y="187416"/>
                  </a:lnTo>
                  <a:lnTo>
                    <a:pt x="352485" y="173545"/>
                  </a:lnTo>
                  <a:lnTo>
                    <a:pt x="325393" y="164437"/>
                  </a:lnTo>
                  <a:lnTo>
                    <a:pt x="296452" y="161162"/>
                  </a:lnTo>
                  <a:close/>
                </a:path>
                <a:path w="607060" h="721360">
                  <a:moveTo>
                    <a:pt x="572284" y="223392"/>
                  </a:moveTo>
                  <a:lnTo>
                    <a:pt x="562441" y="223392"/>
                  </a:lnTo>
                  <a:lnTo>
                    <a:pt x="466391" y="260223"/>
                  </a:lnTo>
                  <a:lnTo>
                    <a:pt x="605746" y="260223"/>
                  </a:lnTo>
                  <a:lnTo>
                    <a:pt x="606803" y="256047"/>
                  </a:lnTo>
                  <a:lnTo>
                    <a:pt x="582830" y="224680"/>
                  </a:lnTo>
                  <a:lnTo>
                    <a:pt x="572284" y="223392"/>
                  </a:lnTo>
                  <a:close/>
                </a:path>
                <a:path w="607060" h="721360">
                  <a:moveTo>
                    <a:pt x="225040" y="232663"/>
                  </a:moveTo>
                  <a:lnTo>
                    <a:pt x="163471" y="232663"/>
                  </a:lnTo>
                  <a:lnTo>
                    <a:pt x="178629" y="233628"/>
                  </a:lnTo>
                  <a:lnTo>
                    <a:pt x="194251" y="233521"/>
                  </a:lnTo>
                  <a:lnTo>
                    <a:pt x="209875" y="232985"/>
                  </a:lnTo>
                  <a:lnTo>
                    <a:pt x="225040" y="232663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2149"/>
            </a:p>
          </p:txBody>
        </p:sp>
      </p:grpSp>
      <p:sp>
        <p:nvSpPr>
          <p:cNvPr id="44" name="object 44"/>
          <p:cNvSpPr txBox="1"/>
          <p:nvPr/>
        </p:nvSpPr>
        <p:spPr>
          <a:xfrm>
            <a:off x="8117028" y="4060937"/>
            <a:ext cx="446731" cy="528589"/>
          </a:xfrm>
          <a:prstGeom prst="rect">
            <a:avLst/>
          </a:prstGeom>
        </p:spPr>
        <p:txBody>
          <a:bodyPr vert="horz" wrap="square" lIns="0" tIns="12691" rIns="0" bIns="0" rtlCol="0">
            <a:spAutoFit/>
          </a:bodyPr>
          <a:lstStyle/>
          <a:p>
            <a:pPr marL="12691" marR="5076" indent="4442" algn="just">
              <a:spcBef>
                <a:spcPts val="100"/>
              </a:spcBef>
            </a:pPr>
            <a:r>
              <a:rPr sz="1099" u="sng" spc="20" dirty="0">
                <a:solidFill>
                  <a:srgbClr val="A6A6A6"/>
                </a:solidFill>
                <a:uFill>
                  <a:solidFill>
                    <a:srgbClr val="A6A6A6"/>
                  </a:solidFill>
                </a:uFill>
                <a:latin typeface="Arial"/>
                <a:cs typeface="Arial"/>
                <a:hlinkClick r:id="rId22"/>
              </a:rPr>
              <a:t>W</a:t>
            </a:r>
            <a:r>
              <a:rPr sz="1099" u="sng" spc="-10" dirty="0">
                <a:solidFill>
                  <a:srgbClr val="A6A6A6"/>
                </a:solidFill>
                <a:uFill>
                  <a:solidFill>
                    <a:srgbClr val="A6A6A6"/>
                  </a:solidFill>
                </a:uFill>
                <a:latin typeface="Arial"/>
                <a:cs typeface="Arial"/>
                <a:hlinkClick r:id="rId22"/>
              </a:rPr>
              <a:t>i</a:t>
            </a:r>
            <a:r>
              <a:rPr sz="1099" u="sng" dirty="0">
                <a:solidFill>
                  <a:srgbClr val="A6A6A6"/>
                </a:solidFill>
                <a:uFill>
                  <a:solidFill>
                    <a:srgbClr val="A6A6A6"/>
                  </a:solidFill>
                </a:uFill>
                <a:latin typeface="Arial"/>
                <a:cs typeface="Arial"/>
                <a:hlinkClick r:id="rId22"/>
              </a:rPr>
              <a:t>d</a:t>
            </a:r>
            <a:r>
              <a:rPr sz="1099" u="sng" spc="-5" dirty="0">
                <a:solidFill>
                  <a:srgbClr val="A6A6A6"/>
                </a:solidFill>
                <a:uFill>
                  <a:solidFill>
                    <a:srgbClr val="A6A6A6"/>
                  </a:solidFill>
                </a:uFill>
                <a:latin typeface="Arial"/>
                <a:cs typeface="Arial"/>
                <a:hlinkClick r:id="rId22"/>
              </a:rPr>
              <a:t>e</a:t>
            </a:r>
            <a:r>
              <a:rPr sz="1099" u="sng" spc="5" dirty="0">
                <a:solidFill>
                  <a:srgbClr val="A6A6A6"/>
                </a:solidFill>
                <a:uFill>
                  <a:solidFill>
                    <a:srgbClr val="A6A6A6"/>
                  </a:solidFill>
                </a:uFill>
                <a:latin typeface="Arial"/>
                <a:cs typeface="Arial"/>
                <a:hlinkClick r:id="rId22"/>
              </a:rPr>
              <a:t>r</a:t>
            </a:r>
            <a:r>
              <a:rPr sz="1099" u="sng" dirty="0">
                <a:solidFill>
                  <a:srgbClr val="A6A6A6"/>
                </a:solidFill>
                <a:uFill>
                  <a:solidFill>
                    <a:srgbClr val="A6A6A6"/>
                  </a:solidFill>
                </a:uFill>
                <a:latin typeface="Arial"/>
                <a:cs typeface="Arial"/>
                <a:hlinkClick r:id="rId22"/>
              </a:rPr>
              <a:t>- </a:t>
            </a:r>
            <a:r>
              <a:rPr sz="1099" dirty="0">
                <a:solidFill>
                  <a:srgbClr val="A6A6A6"/>
                </a:solidFill>
                <a:latin typeface="Arial"/>
                <a:cs typeface="Arial"/>
                <a:hlinkClick r:id="rId22"/>
              </a:rPr>
              <a:t> </a:t>
            </a:r>
            <a:r>
              <a:rPr sz="1099" u="sng" dirty="0">
                <a:solidFill>
                  <a:srgbClr val="A6A6A6"/>
                </a:solidFill>
                <a:uFill>
                  <a:solidFill>
                    <a:srgbClr val="A6A6A6"/>
                  </a:solidFill>
                </a:uFill>
                <a:latin typeface="Arial"/>
                <a:cs typeface="Arial"/>
                <a:hlinkClick r:id="rId22"/>
              </a:rPr>
              <a:t>spruch </a:t>
            </a:r>
            <a:r>
              <a:rPr sz="1099" dirty="0">
                <a:solidFill>
                  <a:srgbClr val="A6A6A6"/>
                </a:solidFill>
                <a:latin typeface="Arial"/>
                <a:cs typeface="Arial"/>
                <a:hlinkClick r:id="rId22"/>
              </a:rPr>
              <a:t> </a:t>
            </a:r>
            <a:r>
              <a:rPr sz="1099" u="sng" spc="-5" dirty="0">
                <a:solidFill>
                  <a:srgbClr val="A6A6A6"/>
                </a:solidFill>
                <a:uFill>
                  <a:solidFill>
                    <a:srgbClr val="A6A6A6"/>
                  </a:solidFill>
                </a:uFill>
                <a:latin typeface="Arial"/>
                <a:cs typeface="Arial"/>
                <a:hlinkClick r:id="rId22"/>
              </a:rPr>
              <a:t>online</a:t>
            </a:r>
            <a:endParaRPr sz="1099">
              <a:latin typeface="Arial"/>
              <a:cs typeface="Arial"/>
            </a:endParaRPr>
          </a:p>
        </p:txBody>
      </p:sp>
      <p:grpSp>
        <p:nvGrpSpPr>
          <p:cNvPr id="45" name="object 45"/>
          <p:cNvGrpSpPr/>
          <p:nvPr/>
        </p:nvGrpSpPr>
        <p:grpSpPr>
          <a:xfrm>
            <a:off x="8263106" y="2645358"/>
            <a:ext cx="190368" cy="1371286"/>
            <a:chOff x="8266176" y="2647187"/>
            <a:chExt cx="190500" cy="1372235"/>
          </a:xfrm>
        </p:grpSpPr>
        <p:sp>
          <p:nvSpPr>
            <p:cNvPr id="46" name="object 46"/>
            <p:cNvSpPr/>
            <p:nvPr/>
          </p:nvSpPr>
          <p:spPr>
            <a:xfrm>
              <a:off x="8266176" y="2647187"/>
              <a:ext cx="190500" cy="190500"/>
            </a:xfrm>
            <a:prstGeom prst="rect">
              <a:avLst/>
            </a:prstGeom>
            <a:blipFill>
              <a:blip r:embed="rId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 sz="2149"/>
            </a:p>
          </p:txBody>
        </p:sp>
        <p:sp>
          <p:nvSpPr>
            <p:cNvPr id="47" name="object 47"/>
            <p:cNvSpPr/>
            <p:nvPr/>
          </p:nvSpPr>
          <p:spPr>
            <a:xfrm>
              <a:off x="8373618" y="2743961"/>
              <a:ext cx="0" cy="1264920"/>
            </a:xfrm>
            <a:custGeom>
              <a:avLst/>
              <a:gdLst/>
              <a:ahLst/>
              <a:cxnLst/>
              <a:rect l="l" t="t" r="r" b="b"/>
              <a:pathLst>
                <a:path h="1264920">
                  <a:moveTo>
                    <a:pt x="0" y="1264920"/>
                  </a:moveTo>
                  <a:lnTo>
                    <a:pt x="0" y="0"/>
                  </a:lnTo>
                </a:path>
              </a:pathLst>
            </a:custGeom>
            <a:ln w="19812">
              <a:solidFill>
                <a:srgbClr val="BEBEBE"/>
              </a:solidFill>
            </a:ln>
          </p:spPr>
          <p:txBody>
            <a:bodyPr wrap="square" lIns="0" tIns="0" rIns="0" bIns="0" rtlCol="0"/>
            <a:lstStyle/>
            <a:p>
              <a:endParaRPr sz="2149"/>
            </a:p>
          </p:txBody>
        </p:sp>
      </p:grpSp>
      <p:sp>
        <p:nvSpPr>
          <p:cNvPr id="48" name="object 48"/>
          <p:cNvSpPr txBox="1"/>
          <p:nvPr/>
        </p:nvSpPr>
        <p:spPr>
          <a:xfrm>
            <a:off x="9705082" y="4034412"/>
            <a:ext cx="1425859" cy="695862"/>
          </a:xfrm>
          <a:prstGeom prst="rect">
            <a:avLst/>
          </a:prstGeom>
        </p:spPr>
        <p:txBody>
          <a:bodyPr vert="horz" wrap="square" lIns="0" tIns="29189" rIns="0" bIns="0" rtlCol="0">
            <a:spAutoFit/>
          </a:bodyPr>
          <a:lstStyle/>
          <a:p>
            <a:pPr marL="184656" marR="5076" indent="-172599">
              <a:lnSpc>
                <a:spcPts val="1079"/>
              </a:lnSpc>
              <a:spcBef>
                <a:spcPts val="229"/>
              </a:spcBef>
              <a:buChar char="•"/>
              <a:tabLst>
                <a:tab pos="184656" algn="l"/>
                <a:tab pos="185290" algn="l"/>
              </a:tabLst>
            </a:pPr>
            <a:r>
              <a:rPr sz="999" u="sng" spc="-10" dirty="0">
                <a:solidFill>
                  <a:srgbClr val="A6A6A6"/>
                </a:solidFill>
                <a:uFill>
                  <a:solidFill>
                    <a:srgbClr val="A6A6A6"/>
                  </a:solidFill>
                </a:uFill>
                <a:latin typeface="Arial"/>
                <a:cs typeface="Arial"/>
                <a:hlinkClick r:id="rId30"/>
              </a:rPr>
              <a:t>B</a:t>
            </a:r>
            <a:r>
              <a:rPr sz="999" u="sng" spc="-5" dirty="0">
                <a:solidFill>
                  <a:srgbClr val="A6A6A6"/>
                </a:solidFill>
                <a:uFill>
                  <a:solidFill>
                    <a:srgbClr val="A6A6A6"/>
                  </a:solidFill>
                </a:uFill>
                <a:latin typeface="Arial"/>
                <a:cs typeface="Arial"/>
                <a:hlinkClick r:id="rId30"/>
              </a:rPr>
              <a:t>e</a:t>
            </a:r>
            <a:r>
              <a:rPr sz="999" u="sng" spc="-20" dirty="0">
                <a:solidFill>
                  <a:srgbClr val="A6A6A6"/>
                </a:solidFill>
                <a:uFill>
                  <a:solidFill>
                    <a:srgbClr val="A6A6A6"/>
                  </a:solidFill>
                </a:uFill>
                <a:latin typeface="Arial"/>
                <a:cs typeface="Arial"/>
                <a:hlinkClick r:id="rId30"/>
              </a:rPr>
              <a:t>w</a:t>
            </a:r>
            <a:r>
              <a:rPr sz="999" u="sng" spc="-5" dirty="0">
                <a:solidFill>
                  <a:srgbClr val="A6A6A6"/>
                </a:solidFill>
                <a:uFill>
                  <a:solidFill>
                    <a:srgbClr val="A6A6A6"/>
                  </a:solidFill>
                </a:uFill>
                <a:latin typeface="Arial"/>
                <a:cs typeface="Arial"/>
                <a:hlinkClick r:id="rId30"/>
              </a:rPr>
              <a:t>erbun</a:t>
            </a:r>
            <a:r>
              <a:rPr sz="999" u="sng" spc="-10" dirty="0">
                <a:solidFill>
                  <a:srgbClr val="A6A6A6"/>
                </a:solidFill>
                <a:uFill>
                  <a:solidFill>
                    <a:srgbClr val="A6A6A6"/>
                  </a:solidFill>
                </a:uFill>
                <a:latin typeface="Arial"/>
                <a:cs typeface="Arial"/>
                <a:hlinkClick r:id="rId30"/>
              </a:rPr>
              <a:t>g</a:t>
            </a:r>
            <a:r>
              <a:rPr sz="999" u="sng" dirty="0">
                <a:solidFill>
                  <a:srgbClr val="A6A6A6"/>
                </a:solidFill>
                <a:uFill>
                  <a:solidFill>
                    <a:srgbClr val="A6A6A6"/>
                  </a:solidFill>
                </a:uFill>
                <a:latin typeface="Arial"/>
                <a:cs typeface="Arial"/>
                <a:hlinkClick r:id="rId30"/>
              </a:rPr>
              <a:t>s</a:t>
            </a:r>
            <a:r>
              <a:rPr sz="999" u="sng" spc="-5" dirty="0">
                <a:solidFill>
                  <a:srgbClr val="A6A6A6"/>
                </a:solidFill>
                <a:uFill>
                  <a:solidFill>
                    <a:srgbClr val="A6A6A6"/>
                  </a:solidFill>
                </a:uFill>
                <a:latin typeface="Arial"/>
                <a:cs typeface="Arial"/>
                <a:hlinkClick r:id="rId30"/>
              </a:rPr>
              <a:t>as</a:t>
            </a:r>
            <a:r>
              <a:rPr sz="999" u="sng" dirty="0">
                <a:solidFill>
                  <a:srgbClr val="A6A6A6"/>
                </a:solidFill>
                <a:uFill>
                  <a:solidFill>
                    <a:srgbClr val="A6A6A6"/>
                  </a:solidFill>
                </a:uFill>
                <a:latin typeface="Arial"/>
                <a:cs typeface="Arial"/>
                <a:hlinkClick r:id="rId30"/>
              </a:rPr>
              <a:t>s</a:t>
            </a:r>
            <a:r>
              <a:rPr sz="999" u="sng" spc="-10" dirty="0">
                <a:solidFill>
                  <a:srgbClr val="A6A6A6"/>
                </a:solidFill>
                <a:uFill>
                  <a:solidFill>
                    <a:srgbClr val="A6A6A6"/>
                  </a:solidFill>
                </a:uFill>
                <a:latin typeface="Arial"/>
                <a:cs typeface="Arial"/>
                <a:hlinkClick r:id="rId30"/>
              </a:rPr>
              <a:t>i</a:t>
            </a:r>
            <a:r>
              <a:rPr sz="999" u="sng" dirty="0">
                <a:solidFill>
                  <a:srgbClr val="A6A6A6"/>
                </a:solidFill>
                <a:uFill>
                  <a:solidFill>
                    <a:srgbClr val="A6A6A6"/>
                  </a:solidFill>
                </a:uFill>
                <a:latin typeface="Arial"/>
                <a:cs typeface="Arial"/>
                <a:hlinkClick r:id="rId30"/>
              </a:rPr>
              <a:t>s</a:t>
            </a:r>
            <a:r>
              <a:rPr sz="999" u="sng" spc="-5" dirty="0">
                <a:solidFill>
                  <a:srgbClr val="A6A6A6"/>
                </a:solidFill>
                <a:uFill>
                  <a:solidFill>
                    <a:srgbClr val="A6A6A6"/>
                  </a:solidFill>
                </a:uFill>
                <a:latin typeface="Arial"/>
                <a:cs typeface="Arial"/>
                <a:hlinkClick r:id="rId30"/>
              </a:rPr>
              <a:t>te</a:t>
            </a:r>
            <a:r>
              <a:rPr sz="999" u="sng" spc="-10" dirty="0">
                <a:solidFill>
                  <a:srgbClr val="A6A6A6"/>
                </a:solidFill>
                <a:uFill>
                  <a:solidFill>
                    <a:srgbClr val="A6A6A6"/>
                  </a:solidFill>
                </a:uFill>
                <a:latin typeface="Arial"/>
                <a:cs typeface="Arial"/>
                <a:hlinkClick r:id="rId30"/>
              </a:rPr>
              <a:t>n</a:t>
            </a:r>
            <a:r>
              <a:rPr sz="999" u="sng" spc="-5" dirty="0">
                <a:solidFill>
                  <a:srgbClr val="A6A6A6"/>
                </a:solidFill>
                <a:uFill>
                  <a:solidFill>
                    <a:srgbClr val="A6A6A6"/>
                  </a:solidFill>
                </a:uFill>
                <a:latin typeface="Arial"/>
                <a:cs typeface="Arial"/>
                <a:hlinkClick r:id="rId30"/>
              </a:rPr>
              <a:t>z </a:t>
            </a:r>
            <a:r>
              <a:rPr sz="999" spc="-5" dirty="0">
                <a:solidFill>
                  <a:srgbClr val="A6A6A6"/>
                </a:solidFill>
                <a:latin typeface="Arial"/>
                <a:cs typeface="Arial"/>
                <a:hlinkClick r:id="rId30"/>
              </a:rPr>
              <a:t> </a:t>
            </a:r>
            <a:r>
              <a:rPr sz="999" u="sng" spc="-5" dirty="0">
                <a:solidFill>
                  <a:srgbClr val="A6A6A6"/>
                </a:solidFill>
                <a:uFill>
                  <a:solidFill>
                    <a:srgbClr val="A6A6A6"/>
                  </a:solidFill>
                </a:uFill>
                <a:latin typeface="Arial"/>
                <a:cs typeface="Arial"/>
                <a:hlinkClick r:id="rId30"/>
              </a:rPr>
              <a:t>im</a:t>
            </a:r>
            <a:r>
              <a:rPr sz="999" u="sng" dirty="0">
                <a:solidFill>
                  <a:srgbClr val="A6A6A6"/>
                </a:solidFill>
                <a:uFill>
                  <a:solidFill>
                    <a:srgbClr val="A6A6A6"/>
                  </a:solidFill>
                </a:uFill>
                <a:latin typeface="Arial"/>
                <a:cs typeface="Arial"/>
                <a:hlinkClick r:id="rId30"/>
              </a:rPr>
              <a:t> </a:t>
            </a:r>
            <a:r>
              <a:rPr sz="999" u="sng" spc="-5" dirty="0">
                <a:solidFill>
                  <a:srgbClr val="A6A6A6"/>
                </a:solidFill>
                <a:uFill>
                  <a:solidFill>
                    <a:srgbClr val="A6A6A6"/>
                  </a:solidFill>
                </a:uFill>
                <a:latin typeface="Arial"/>
                <a:cs typeface="Arial"/>
                <a:hlinkClick r:id="rId30"/>
              </a:rPr>
              <a:t>Portal</a:t>
            </a:r>
            <a:endParaRPr sz="999">
              <a:latin typeface="Arial"/>
              <a:cs typeface="Arial"/>
            </a:endParaRPr>
          </a:p>
          <a:p>
            <a:pPr marL="184656" indent="-172599">
              <a:lnSpc>
                <a:spcPts val="914"/>
              </a:lnSpc>
              <a:buChar char="•"/>
              <a:tabLst>
                <a:tab pos="184656" algn="l"/>
                <a:tab pos="185290" algn="l"/>
              </a:tabLst>
            </a:pPr>
            <a:r>
              <a:rPr sz="899" u="sng" spc="-5" dirty="0">
                <a:solidFill>
                  <a:srgbClr val="A6A6A6"/>
                </a:solidFill>
                <a:uFill>
                  <a:solidFill>
                    <a:srgbClr val="A6A6A6"/>
                  </a:solidFill>
                </a:uFill>
                <a:latin typeface="Arial"/>
                <a:cs typeface="Arial"/>
              </a:rPr>
              <a:t>Stellengesuch</a:t>
            </a:r>
            <a:r>
              <a:rPr sz="899" u="sng" spc="-55" dirty="0">
                <a:solidFill>
                  <a:srgbClr val="A6A6A6"/>
                </a:solidFill>
                <a:uFill>
                  <a:solidFill>
                    <a:srgbClr val="A6A6A6"/>
                  </a:solidFill>
                </a:uFill>
                <a:latin typeface="Arial"/>
                <a:cs typeface="Arial"/>
              </a:rPr>
              <a:t> </a:t>
            </a:r>
            <a:r>
              <a:rPr sz="899" u="sng" dirty="0">
                <a:solidFill>
                  <a:srgbClr val="A6A6A6"/>
                </a:solidFill>
                <a:uFill>
                  <a:solidFill>
                    <a:srgbClr val="A6A6A6"/>
                  </a:solidFill>
                </a:uFill>
                <a:latin typeface="Arial"/>
                <a:cs typeface="Arial"/>
              </a:rPr>
              <a:t>erfassen,</a:t>
            </a:r>
            <a:endParaRPr sz="899">
              <a:latin typeface="Arial"/>
              <a:cs typeface="Arial"/>
            </a:endParaRPr>
          </a:p>
          <a:p>
            <a:pPr marL="184656" marR="43150" indent="-172599">
              <a:lnSpc>
                <a:spcPts val="968"/>
              </a:lnSpc>
              <a:spcBef>
                <a:spcPts val="75"/>
              </a:spcBef>
              <a:buChar char="•"/>
              <a:tabLst>
                <a:tab pos="184656" algn="l"/>
                <a:tab pos="185290" algn="l"/>
              </a:tabLst>
            </a:pPr>
            <a:r>
              <a:rPr sz="899" u="sng" spc="-5" dirty="0">
                <a:solidFill>
                  <a:srgbClr val="A6A6A6"/>
                </a:solidFill>
                <a:uFill>
                  <a:solidFill>
                    <a:srgbClr val="A6A6A6"/>
                  </a:solidFill>
                </a:uFill>
                <a:latin typeface="Arial"/>
                <a:cs typeface="Arial"/>
              </a:rPr>
              <a:t>Vermittlungsvorschläge  </a:t>
            </a:r>
            <a:r>
              <a:rPr sz="899" u="sng" dirty="0">
                <a:solidFill>
                  <a:srgbClr val="A6A6A6"/>
                </a:solidFill>
                <a:uFill>
                  <a:solidFill>
                    <a:srgbClr val="A6A6A6"/>
                  </a:solidFill>
                </a:uFill>
                <a:latin typeface="Arial"/>
                <a:cs typeface="Arial"/>
              </a:rPr>
              <a:t>einsehen </a:t>
            </a:r>
            <a:r>
              <a:rPr sz="899" u="sng" spc="-5" dirty="0">
                <a:solidFill>
                  <a:srgbClr val="A6A6A6"/>
                </a:solidFill>
                <a:uFill>
                  <a:solidFill>
                    <a:srgbClr val="A6A6A6"/>
                  </a:solidFill>
                </a:uFill>
                <a:latin typeface="Arial"/>
                <a:cs typeface="Arial"/>
              </a:rPr>
              <a:t>und</a:t>
            </a:r>
            <a:r>
              <a:rPr sz="899" u="sng" spc="-65" dirty="0">
                <a:solidFill>
                  <a:srgbClr val="A6A6A6"/>
                </a:solidFill>
                <a:uFill>
                  <a:solidFill>
                    <a:srgbClr val="A6A6A6"/>
                  </a:solidFill>
                </a:uFill>
                <a:latin typeface="Arial"/>
                <a:cs typeface="Arial"/>
              </a:rPr>
              <a:t> </a:t>
            </a:r>
            <a:r>
              <a:rPr sz="899" u="sng" dirty="0">
                <a:solidFill>
                  <a:srgbClr val="A6A6A6"/>
                </a:solidFill>
                <a:uFill>
                  <a:solidFill>
                    <a:srgbClr val="A6A6A6"/>
                  </a:solidFill>
                </a:uFill>
                <a:latin typeface="Arial"/>
                <a:cs typeface="Arial"/>
              </a:rPr>
              <a:t>Rück-</a:t>
            </a:r>
            <a:endParaRPr sz="899">
              <a:latin typeface="Arial"/>
              <a:cs typeface="Arial"/>
            </a:endParaRPr>
          </a:p>
        </p:txBody>
      </p:sp>
      <p:sp>
        <p:nvSpPr>
          <p:cNvPr id="49" name="object 49"/>
          <p:cNvSpPr txBox="1"/>
          <p:nvPr/>
        </p:nvSpPr>
        <p:spPr>
          <a:xfrm>
            <a:off x="9877175" y="4681918"/>
            <a:ext cx="940418" cy="151090"/>
          </a:xfrm>
          <a:prstGeom prst="rect">
            <a:avLst/>
          </a:prstGeom>
        </p:spPr>
        <p:txBody>
          <a:bodyPr vert="horz" wrap="square" lIns="0" tIns="12691" rIns="0" bIns="0" rtlCol="0">
            <a:spAutoFit/>
          </a:bodyPr>
          <a:lstStyle/>
          <a:p>
            <a:pPr marL="12691">
              <a:spcBef>
                <a:spcPts val="100"/>
              </a:spcBef>
            </a:pPr>
            <a:r>
              <a:rPr sz="899" u="sng" dirty="0">
                <a:solidFill>
                  <a:srgbClr val="A6A6A6"/>
                </a:solidFill>
                <a:uFill>
                  <a:solidFill>
                    <a:srgbClr val="A6A6A6"/>
                  </a:solidFill>
                </a:uFill>
                <a:latin typeface="Arial"/>
                <a:cs typeface="Arial"/>
              </a:rPr>
              <a:t>meldungen</a:t>
            </a:r>
            <a:r>
              <a:rPr sz="899" u="sng" spc="-80" dirty="0">
                <a:solidFill>
                  <a:srgbClr val="A6A6A6"/>
                </a:solidFill>
                <a:uFill>
                  <a:solidFill>
                    <a:srgbClr val="A6A6A6"/>
                  </a:solidFill>
                </a:uFill>
                <a:latin typeface="Arial"/>
                <a:cs typeface="Arial"/>
              </a:rPr>
              <a:t> </a:t>
            </a:r>
            <a:r>
              <a:rPr sz="899" u="sng" spc="-5" dirty="0">
                <a:solidFill>
                  <a:srgbClr val="A6A6A6"/>
                </a:solidFill>
                <a:uFill>
                  <a:solidFill>
                    <a:srgbClr val="A6A6A6"/>
                  </a:solidFill>
                </a:uFill>
                <a:latin typeface="Arial"/>
                <a:cs typeface="Arial"/>
              </a:rPr>
              <a:t>geben</a:t>
            </a:r>
            <a:endParaRPr sz="899">
              <a:latin typeface="Arial"/>
              <a:cs typeface="Arial"/>
            </a:endParaRPr>
          </a:p>
        </p:txBody>
      </p:sp>
      <p:sp>
        <p:nvSpPr>
          <p:cNvPr id="50" name="object 50"/>
          <p:cNvSpPr/>
          <p:nvPr/>
        </p:nvSpPr>
        <p:spPr>
          <a:xfrm>
            <a:off x="6399019" y="1936172"/>
            <a:ext cx="289359" cy="246209"/>
          </a:xfrm>
          <a:prstGeom prst="rect">
            <a:avLst/>
          </a:prstGeom>
          <a:blipFill>
            <a:blip r:embed="rId3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2149"/>
          </a:p>
        </p:txBody>
      </p:sp>
      <p:sp>
        <p:nvSpPr>
          <p:cNvPr id="51" name="object 51"/>
          <p:cNvSpPr txBox="1"/>
          <p:nvPr/>
        </p:nvSpPr>
        <p:spPr>
          <a:xfrm>
            <a:off x="5858500" y="2182508"/>
            <a:ext cx="934708" cy="182488"/>
          </a:xfrm>
          <a:prstGeom prst="rect">
            <a:avLst/>
          </a:prstGeom>
        </p:spPr>
        <p:txBody>
          <a:bodyPr vert="horz" wrap="square" lIns="0" tIns="13326" rIns="0" bIns="0" rtlCol="0">
            <a:spAutoFit/>
          </a:bodyPr>
          <a:lstStyle/>
          <a:p>
            <a:pPr marL="12691">
              <a:spcBef>
                <a:spcPts val="105"/>
              </a:spcBef>
            </a:pPr>
            <a:r>
              <a:rPr sz="1099" u="sng" spc="-5" dirty="0">
                <a:solidFill>
                  <a:srgbClr val="A1A1A1"/>
                </a:solidFill>
                <a:uFill>
                  <a:solidFill>
                    <a:srgbClr val="A1A1A1"/>
                  </a:solidFill>
                </a:uFill>
                <a:latin typeface="Arial"/>
                <a:cs typeface="Arial"/>
                <a:hlinkClick r:id="rId32"/>
              </a:rPr>
              <a:t>Videoberatung</a:t>
            </a:r>
            <a:endParaRPr sz="1099">
              <a:latin typeface="Arial"/>
              <a:cs typeface="Arial"/>
            </a:endParaRPr>
          </a:p>
        </p:txBody>
      </p:sp>
      <p:sp>
        <p:nvSpPr>
          <p:cNvPr id="52" name="object 52"/>
          <p:cNvSpPr txBox="1"/>
          <p:nvPr/>
        </p:nvSpPr>
        <p:spPr>
          <a:xfrm>
            <a:off x="10353602" y="3212020"/>
            <a:ext cx="644714" cy="174799"/>
          </a:xfrm>
          <a:prstGeom prst="rect">
            <a:avLst/>
          </a:prstGeom>
        </p:spPr>
        <p:txBody>
          <a:bodyPr vert="horz" wrap="square" lIns="0" tIns="13326" rIns="0" bIns="0" rtlCol="0">
            <a:spAutoFit/>
          </a:bodyPr>
          <a:lstStyle/>
          <a:p>
            <a:pPr marL="12691">
              <a:spcBef>
                <a:spcPts val="105"/>
              </a:spcBef>
            </a:pPr>
            <a:r>
              <a:rPr sz="1049" u="sng" dirty="0">
                <a:solidFill>
                  <a:srgbClr val="A6A6A6"/>
                </a:solidFill>
                <a:uFill>
                  <a:solidFill>
                    <a:srgbClr val="A6A6A6"/>
                  </a:solidFill>
                </a:uFill>
                <a:latin typeface="Arial"/>
                <a:cs typeface="Arial"/>
                <a:hlinkClick r:id="rId33"/>
              </a:rPr>
              <a:t>Jobsuche-</a:t>
            </a:r>
            <a:endParaRPr sz="1049">
              <a:latin typeface="Arial"/>
              <a:cs typeface="Arial"/>
            </a:endParaRPr>
          </a:p>
        </p:txBody>
      </p:sp>
      <p:sp>
        <p:nvSpPr>
          <p:cNvPr id="53" name="object 53"/>
          <p:cNvSpPr txBox="1"/>
          <p:nvPr/>
        </p:nvSpPr>
        <p:spPr>
          <a:xfrm>
            <a:off x="10732817" y="3379545"/>
            <a:ext cx="264612" cy="174799"/>
          </a:xfrm>
          <a:prstGeom prst="rect">
            <a:avLst/>
          </a:prstGeom>
        </p:spPr>
        <p:txBody>
          <a:bodyPr vert="horz" wrap="square" lIns="0" tIns="13326" rIns="0" bIns="0" rtlCol="0">
            <a:spAutoFit/>
          </a:bodyPr>
          <a:lstStyle/>
          <a:p>
            <a:pPr marL="12691">
              <a:spcBef>
                <a:spcPts val="105"/>
              </a:spcBef>
            </a:pPr>
            <a:r>
              <a:rPr sz="1049" u="sng" dirty="0">
                <a:solidFill>
                  <a:srgbClr val="A6A6A6"/>
                </a:solidFill>
                <a:uFill>
                  <a:solidFill>
                    <a:srgbClr val="A6A6A6"/>
                  </a:solidFill>
                </a:uFill>
                <a:latin typeface="Arial"/>
                <a:cs typeface="Arial"/>
                <a:hlinkClick r:id="rId33"/>
              </a:rPr>
              <a:t>App</a:t>
            </a:r>
            <a:endParaRPr sz="1049">
              <a:latin typeface="Arial"/>
              <a:cs typeface="Arial"/>
            </a:endParaRPr>
          </a:p>
        </p:txBody>
      </p:sp>
      <p:grpSp>
        <p:nvGrpSpPr>
          <p:cNvPr id="54" name="object 54"/>
          <p:cNvGrpSpPr/>
          <p:nvPr/>
        </p:nvGrpSpPr>
        <p:grpSpPr>
          <a:xfrm>
            <a:off x="10484409" y="2902427"/>
            <a:ext cx="185926" cy="235422"/>
            <a:chOff x="10489015" y="2904434"/>
            <a:chExt cx="186055" cy="235585"/>
          </a:xfrm>
        </p:grpSpPr>
        <p:sp>
          <p:nvSpPr>
            <p:cNvPr id="55" name="object 55"/>
            <p:cNvSpPr/>
            <p:nvPr/>
          </p:nvSpPr>
          <p:spPr>
            <a:xfrm>
              <a:off x="10489015" y="2904434"/>
              <a:ext cx="185630" cy="235118"/>
            </a:xfrm>
            <a:prstGeom prst="rect">
              <a:avLst/>
            </a:prstGeom>
            <a:blipFill>
              <a:blip r:embed="rId3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 sz="2149"/>
            </a:p>
          </p:txBody>
        </p:sp>
        <p:sp>
          <p:nvSpPr>
            <p:cNvPr id="56" name="object 56"/>
            <p:cNvSpPr/>
            <p:nvPr/>
          </p:nvSpPr>
          <p:spPr>
            <a:xfrm>
              <a:off x="10519283" y="2960242"/>
              <a:ext cx="125300" cy="128120"/>
            </a:xfrm>
            <a:prstGeom prst="rect">
              <a:avLst/>
            </a:prstGeom>
            <a:blipFill>
              <a:blip r:embed="rId3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 sz="2149"/>
            </a:p>
          </p:txBody>
        </p:sp>
      </p:grpSp>
      <p:sp>
        <p:nvSpPr>
          <p:cNvPr id="57" name="object 57"/>
          <p:cNvSpPr txBox="1"/>
          <p:nvPr/>
        </p:nvSpPr>
        <p:spPr>
          <a:xfrm>
            <a:off x="3495521" y="2825827"/>
            <a:ext cx="920114" cy="342357"/>
          </a:xfrm>
          <a:prstGeom prst="rect">
            <a:avLst/>
          </a:prstGeom>
        </p:spPr>
        <p:txBody>
          <a:bodyPr vert="horz" wrap="square" lIns="0" tIns="11422" rIns="0" bIns="0" rtlCol="0">
            <a:spAutoFit/>
          </a:bodyPr>
          <a:lstStyle/>
          <a:p>
            <a:pPr marL="12691" marR="5076">
              <a:lnSpc>
                <a:spcPct val="100899"/>
              </a:lnSpc>
              <a:spcBef>
                <a:spcPts val="90"/>
              </a:spcBef>
            </a:pPr>
            <a:r>
              <a:rPr sz="1099" b="1" u="sng" dirty="0">
                <a:solidFill>
                  <a:srgbClr val="003B78"/>
                </a:solidFill>
                <a:uFill>
                  <a:solidFill>
                    <a:srgbClr val="003B78"/>
                  </a:solidFill>
                </a:uFill>
                <a:latin typeface="Arial"/>
                <a:cs typeface="Arial"/>
                <a:hlinkClick r:id="rId36"/>
              </a:rPr>
              <a:t>Online- </a:t>
            </a:r>
            <a:r>
              <a:rPr sz="1099" b="1" dirty="0">
                <a:solidFill>
                  <a:srgbClr val="003B78"/>
                </a:solidFill>
                <a:latin typeface="Arial"/>
                <a:cs typeface="Arial"/>
                <a:hlinkClick r:id="rId36"/>
              </a:rPr>
              <a:t> </a:t>
            </a:r>
            <a:r>
              <a:rPr sz="1099" b="1" u="sng" spc="-15" dirty="0">
                <a:solidFill>
                  <a:srgbClr val="003B78"/>
                </a:solidFill>
                <a:uFill>
                  <a:solidFill>
                    <a:srgbClr val="003B78"/>
                  </a:solidFill>
                </a:uFill>
                <a:latin typeface="Arial"/>
                <a:cs typeface="Arial"/>
                <a:hlinkClick r:id="rId36"/>
              </a:rPr>
              <a:t>T</a:t>
            </a:r>
            <a:r>
              <a:rPr sz="1099" b="1" u="sng" dirty="0">
                <a:solidFill>
                  <a:srgbClr val="003B78"/>
                </a:solidFill>
                <a:uFill>
                  <a:solidFill>
                    <a:srgbClr val="003B78"/>
                  </a:solidFill>
                </a:uFill>
                <a:latin typeface="Arial"/>
                <a:cs typeface="Arial"/>
                <a:hlinkClick r:id="rId36"/>
              </a:rPr>
              <a:t>erm</a:t>
            </a:r>
            <a:r>
              <a:rPr sz="1099" b="1" u="sng" spc="5" dirty="0">
                <a:solidFill>
                  <a:srgbClr val="003B78"/>
                </a:solidFill>
                <a:uFill>
                  <a:solidFill>
                    <a:srgbClr val="003B78"/>
                  </a:solidFill>
                </a:uFill>
                <a:latin typeface="Arial"/>
                <a:cs typeface="Arial"/>
                <a:hlinkClick r:id="rId36"/>
              </a:rPr>
              <a:t>i</a:t>
            </a:r>
            <a:r>
              <a:rPr sz="1099" b="1" u="sng" dirty="0">
                <a:solidFill>
                  <a:srgbClr val="003B78"/>
                </a:solidFill>
                <a:uFill>
                  <a:solidFill>
                    <a:srgbClr val="003B78"/>
                  </a:solidFill>
                </a:uFill>
                <a:latin typeface="Arial"/>
                <a:cs typeface="Arial"/>
                <a:hlinkClick r:id="rId36"/>
              </a:rPr>
              <a:t>nierung</a:t>
            </a:r>
            <a:endParaRPr sz="1099">
              <a:latin typeface="Arial"/>
              <a:cs typeface="Arial"/>
            </a:endParaRPr>
          </a:p>
        </p:txBody>
      </p:sp>
      <p:sp>
        <p:nvSpPr>
          <p:cNvPr id="58" name="object 58"/>
          <p:cNvSpPr txBox="1"/>
          <p:nvPr/>
        </p:nvSpPr>
        <p:spPr>
          <a:xfrm>
            <a:off x="4597754" y="2246472"/>
            <a:ext cx="732918" cy="327364"/>
          </a:xfrm>
          <a:prstGeom prst="rect">
            <a:avLst/>
          </a:prstGeom>
        </p:spPr>
        <p:txBody>
          <a:bodyPr vert="horz" wrap="square" lIns="0" tIns="11422" rIns="0" bIns="0" rtlCol="0">
            <a:spAutoFit/>
          </a:bodyPr>
          <a:lstStyle/>
          <a:p>
            <a:pPr marL="12691" marR="5076">
              <a:lnSpc>
                <a:spcPct val="101000"/>
              </a:lnSpc>
              <a:spcBef>
                <a:spcPts val="90"/>
              </a:spcBef>
            </a:pPr>
            <a:r>
              <a:rPr sz="1049" i="1" spc="-10" dirty="0">
                <a:solidFill>
                  <a:srgbClr val="A6A6A6"/>
                </a:solidFill>
                <a:latin typeface="Arial"/>
                <a:cs typeface="Arial"/>
              </a:rPr>
              <a:t>G</a:t>
            </a:r>
            <a:r>
              <a:rPr sz="1049" i="1" spc="-5" dirty="0">
                <a:solidFill>
                  <a:srgbClr val="A6A6A6"/>
                </a:solidFill>
                <a:latin typeface="Arial"/>
                <a:cs typeface="Arial"/>
              </a:rPr>
              <a:t>r</a:t>
            </a:r>
            <a:r>
              <a:rPr sz="1049" i="1" dirty="0">
                <a:solidFill>
                  <a:srgbClr val="A6A6A6"/>
                </a:solidFill>
                <a:latin typeface="Arial"/>
                <a:cs typeface="Arial"/>
              </a:rPr>
              <a:t>ündungs-  </a:t>
            </a:r>
            <a:r>
              <a:rPr sz="1049" i="1" spc="-5" dirty="0">
                <a:solidFill>
                  <a:srgbClr val="A6A6A6"/>
                </a:solidFill>
                <a:latin typeface="Arial"/>
                <a:cs typeface="Arial"/>
              </a:rPr>
              <a:t>zuschuss</a:t>
            </a:r>
            <a:endParaRPr sz="1049">
              <a:latin typeface="Arial"/>
              <a:cs typeface="Arial"/>
            </a:endParaRPr>
          </a:p>
        </p:txBody>
      </p:sp>
      <p:grpSp>
        <p:nvGrpSpPr>
          <p:cNvPr id="59" name="object 59"/>
          <p:cNvGrpSpPr/>
          <p:nvPr/>
        </p:nvGrpSpPr>
        <p:grpSpPr>
          <a:xfrm>
            <a:off x="1303240" y="1547275"/>
            <a:ext cx="3896205" cy="1965236"/>
            <a:chOff x="1301496" y="1548345"/>
            <a:chExt cx="3898900" cy="1966595"/>
          </a:xfrm>
        </p:grpSpPr>
        <p:sp>
          <p:nvSpPr>
            <p:cNvPr id="60" name="object 60"/>
            <p:cNvSpPr/>
            <p:nvPr/>
          </p:nvSpPr>
          <p:spPr>
            <a:xfrm>
              <a:off x="5009387" y="3323843"/>
              <a:ext cx="190500" cy="190500"/>
            </a:xfrm>
            <a:prstGeom prst="rect">
              <a:avLst/>
            </a:prstGeom>
            <a:blipFill>
              <a:blip r:embed="rId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 sz="2149"/>
            </a:p>
          </p:txBody>
        </p:sp>
        <p:sp>
          <p:nvSpPr>
            <p:cNvPr id="61" name="object 61"/>
            <p:cNvSpPr/>
            <p:nvPr/>
          </p:nvSpPr>
          <p:spPr>
            <a:xfrm>
              <a:off x="5109210" y="2670809"/>
              <a:ext cx="0" cy="759460"/>
            </a:xfrm>
            <a:custGeom>
              <a:avLst/>
              <a:gdLst/>
              <a:ahLst/>
              <a:cxnLst/>
              <a:rect l="l" t="t" r="r" b="b"/>
              <a:pathLst>
                <a:path h="759460">
                  <a:moveTo>
                    <a:pt x="0" y="758951"/>
                  </a:moveTo>
                  <a:lnTo>
                    <a:pt x="0" y="0"/>
                  </a:lnTo>
                </a:path>
              </a:pathLst>
            </a:custGeom>
            <a:ln w="19812">
              <a:solidFill>
                <a:srgbClr val="BEBEBE"/>
              </a:solidFill>
            </a:ln>
          </p:spPr>
          <p:txBody>
            <a:bodyPr wrap="square" lIns="0" tIns="0" rIns="0" bIns="0" rtlCol="0"/>
            <a:lstStyle/>
            <a:p>
              <a:endParaRPr sz="2149"/>
            </a:p>
          </p:txBody>
        </p:sp>
        <p:sp>
          <p:nvSpPr>
            <p:cNvPr id="62" name="object 62"/>
            <p:cNvSpPr/>
            <p:nvPr/>
          </p:nvSpPr>
          <p:spPr>
            <a:xfrm>
              <a:off x="1301496" y="1548345"/>
              <a:ext cx="1396746" cy="375704"/>
            </a:xfrm>
            <a:prstGeom prst="rect">
              <a:avLst/>
            </a:prstGeom>
            <a:blipFill>
              <a:blip r:embed="rId3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 sz="2149"/>
            </a:p>
          </p:txBody>
        </p:sp>
      </p:grpSp>
      <p:sp>
        <p:nvSpPr>
          <p:cNvPr id="63" name="object 63"/>
          <p:cNvSpPr txBox="1"/>
          <p:nvPr/>
        </p:nvSpPr>
        <p:spPr>
          <a:xfrm>
            <a:off x="1558333" y="1630567"/>
            <a:ext cx="907422" cy="136354"/>
          </a:xfrm>
          <a:prstGeom prst="rect">
            <a:avLst/>
          </a:prstGeom>
        </p:spPr>
        <p:txBody>
          <a:bodyPr vert="horz" wrap="square" lIns="0" tIns="13326" rIns="0" bIns="0" rtlCol="0">
            <a:spAutoFit/>
          </a:bodyPr>
          <a:lstStyle/>
          <a:p>
            <a:pPr marL="12691">
              <a:spcBef>
                <a:spcPts val="105"/>
              </a:spcBef>
            </a:pPr>
            <a:r>
              <a:rPr sz="799" dirty="0">
                <a:latin typeface="Arial"/>
                <a:cs typeface="Arial"/>
              </a:rPr>
              <a:t>… mich</a:t>
            </a:r>
            <a:r>
              <a:rPr sz="799" spc="-75" dirty="0">
                <a:latin typeface="Arial"/>
                <a:cs typeface="Arial"/>
              </a:rPr>
              <a:t> </a:t>
            </a:r>
            <a:r>
              <a:rPr sz="799" spc="-5" dirty="0">
                <a:latin typeface="Arial"/>
                <a:cs typeface="Arial"/>
              </a:rPr>
              <a:t>informieren</a:t>
            </a:r>
            <a:endParaRPr sz="799">
              <a:latin typeface="Arial"/>
              <a:cs typeface="Arial"/>
            </a:endParaRPr>
          </a:p>
        </p:txBody>
      </p:sp>
      <p:sp>
        <p:nvSpPr>
          <p:cNvPr id="64" name="object 64"/>
          <p:cNvSpPr/>
          <p:nvPr/>
        </p:nvSpPr>
        <p:spPr>
          <a:xfrm>
            <a:off x="2443926" y="1545777"/>
            <a:ext cx="1280037" cy="396740"/>
          </a:xfrm>
          <a:prstGeom prst="rect">
            <a:avLst/>
          </a:prstGeom>
          <a:blipFill>
            <a:blip r:embed="rId3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2149"/>
          </a:p>
        </p:txBody>
      </p:sp>
      <p:sp>
        <p:nvSpPr>
          <p:cNvPr id="65" name="object 65"/>
          <p:cNvSpPr txBox="1"/>
          <p:nvPr/>
        </p:nvSpPr>
        <p:spPr>
          <a:xfrm>
            <a:off x="2761461" y="1578153"/>
            <a:ext cx="668193" cy="235799"/>
          </a:xfrm>
          <a:prstGeom prst="rect">
            <a:avLst/>
          </a:prstGeom>
        </p:spPr>
        <p:txBody>
          <a:bodyPr vert="horz" wrap="square" lIns="0" tIns="30459" rIns="0" bIns="0" rtlCol="0">
            <a:spAutoFit/>
          </a:bodyPr>
          <a:lstStyle/>
          <a:p>
            <a:pPr marL="166254" marR="5076" indent="-154197">
              <a:lnSpc>
                <a:spcPts val="829"/>
              </a:lnSpc>
              <a:spcBef>
                <a:spcPts val="240"/>
              </a:spcBef>
            </a:pPr>
            <a:r>
              <a:rPr sz="799" dirty="0">
                <a:latin typeface="Arial"/>
                <a:cs typeface="Arial"/>
              </a:rPr>
              <a:t>… mich</a:t>
            </a:r>
            <a:r>
              <a:rPr sz="799" spc="-100" dirty="0">
                <a:latin typeface="Arial"/>
                <a:cs typeface="Arial"/>
              </a:rPr>
              <a:t> </a:t>
            </a:r>
            <a:r>
              <a:rPr sz="799" spc="-5" dirty="0">
                <a:latin typeface="Arial"/>
                <a:cs typeface="Arial"/>
              </a:rPr>
              <a:t>online  </a:t>
            </a:r>
            <a:r>
              <a:rPr sz="799" dirty="0">
                <a:latin typeface="Arial"/>
                <a:cs typeface="Arial"/>
              </a:rPr>
              <a:t>melden</a:t>
            </a:r>
            <a:endParaRPr sz="799">
              <a:latin typeface="Arial"/>
              <a:cs typeface="Arial"/>
            </a:endParaRPr>
          </a:p>
        </p:txBody>
      </p:sp>
      <p:sp>
        <p:nvSpPr>
          <p:cNvPr id="66" name="object 66"/>
          <p:cNvSpPr/>
          <p:nvPr/>
        </p:nvSpPr>
        <p:spPr>
          <a:xfrm>
            <a:off x="3468869" y="1545777"/>
            <a:ext cx="1257204" cy="396740"/>
          </a:xfrm>
          <a:prstGeom prst="rect">
            <a:avLst/>
          </a:prstGeom>
          <a:blipFill>
            <a:blip r:embed="rId3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2149"/>
          </a:p>
        </p:txBody>
      </p:sp>
      <p:sp>
        <p:nvSpPr>
          <p:cNvPr id="67" name="object 67"/>
          <p:cNvSpPr txBox="1"/>
          <p:nvPr/>
        </p:nvSpPr>
        <p:spPr>
          <a:xfrm>
            <a:off x="3696803" y="1578153"/>
            <a:ext cx="824295" cy="235799"/>
          </a:xfrm>
          <a:prstGeom prst="rect">
            <a:avLst/>
          </a:prstGeom>
        </p:spPr>
        <p:txBody>
          <a:bodyPr vert="horz" wrap="square" lIns="0" tIns="30459" rIns="0" bIns="0" rtlCol="0">
            <a:spAutoFit/>
          </a:bodyPr>
          <a:lstStyle/>
          <a:p>
            <a:pPr marL="144679" marR="5076" indent="-132622">
              <a:lnSpc>
                <a:spcPts val="829"/>
              </a:lnSpc>
              <a:spcBef>
                <a:spcPts val="240"/>
              </a:spcBef>
            </a:pPr>
            <a:r>
              <a:rPr sz="799" dirty="0">
                <a:latin typeface="Arial"/>
                <a:cs typeface="Arial"/>
              </a:rPr>
              <a:t>… </a:t>
            </a:r>
            <a:r>
              <a:rPr sz="799" spc="-5" dirty="0">
                <a:latin typeface="Arial"/>
                <a:cs typeface="Arial"/>
              </a:rPr>
              <a:t>selbst</a:t>
            </a:r>
            <a:r>
              <a:rPr sz="799" spc="-90" dirty="0">
                <a:latin typeface="Arial"/>
                <a:cs typeface="Arial"/>
              </a:rPr>
              <a:t> </a:t>
            </a:r>
            <a:r>
              <a:rPr sz="799" dirty="0">
                <a:latin typeface="Arial"/>
                <a:cs typeface="Arial"/>
              </a:rPr>
              <a:t>Termine  </a:t>
            </a:r>
            <a:r>
              <a:rPr sz="799" spc="-5" dirty="0">
                <a:latin typeface="Arial"/>
                <a:cs typeface="Arial"/>
              </a:rPr>
              <a:t>vereinbaren</a:t>
            </a:r>
            <a:endParaRPr sz="799">
              <a:latin typeface="Arial"/>
              <a:cs typeface="Arial"/>
            </a:endParaRPr>
          </a:p>
        </p:txBody>
      </p:sp>
      <p:sp>
        <p:nvSpPr>
          <p:cNvPr id="68" name="object 68"/>
          <p:cNvSpPr/>
          <p:nvPr/>
        </p:nvSpPr>
        <p:spPr>
          <a:xfrm>
            <a:off x="4470968" y="1545777"/>
            <a:ext cx="1522185" cy="396740"/>
          </a:xfrm>
          <a:prstGeom prst="rect">
            <a:avLst/>
          </a:prstGeom>
          <a:blipFill>
            <a:blip r:embed="rId4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2149"/>
          </a:p>
        </p:txBody>
      </p:sp>
      <p:sp>
        <p:nvSpPr>
          <p:cNvPr id="69" name="object 69"/>
          <p:cNvSpPr txBox="1"/>
          <p:nvPr/>
        </p:nvSpPr>
        <p:spPr>
          <a:xfrm>
            <a:off x="4768957" y="1578153"/>
            <a:ext cx="951842" cy="235799"/>
          </a:xfrm>
          <a:prstGeom prst="rect">
            <a:avLst/>
          </a:prstGeom>
        </p:spPr>
        <p:txBody>
          <a:bodyPr vert="horz" wrap="square" lIns="0" tIns="30459" rIns="0" bIns="0" rtlCol="0">
            <a:spAutoFit/>
          </a:bodyPr>
          <a:lstStyle/>
          <a:p>
            <a:pPr marL="217652" marR="5076" indent="-205596">
              <a:lnSpc>
                <a:spcPts val="829"/>
              </a:lnSpc>
              <a:spcBef>
                <a:spcPts val="240"/>
              </a:spcBef>
            </a:pPr>
            <a:r>
              <a:rPr sz="799" dirty="0">
                <a:latin typeface="Arial"/>
                <a:cs typeface="Arial"/>
              </a:rPr>
              <a:t>… </a:t>
            </a:r>
            <a:r>
              <a:rPr sz="799" spc="-5" dirty="0">
                <a:latin typeface="Arial"/>
                <a:cs typeface="Arial"/>
              </a:rPr>
              <a:t>Leistungen</a:t>
            </a:r>
            <a:r>
              <a:rPr sz="799" spc="-55" dirty="0">
                <a:latin typeface="Arial"/>
                <a:cs typeface="Arial"/>
              </a:rPr>
              <a:t> </a:t>
            </a:r>
            <a:r>
              <a:rPr sz="799" spc="-5" dirty="0">
                <a:latin typeface="Arial"/>
                <a:cs typeface="Arial"/>
              </a:rPr>
              <a:t>online  beantragen</a:t>
            </a:r>
            <a:endParaRPr sz="799">
              <a:latin typeface="Arial"/>
              <a:cs typeface="Arial"/>
            </a:endParaRPr>
          </a:p>
        </p:txBody>
      </p:sp>
      <p:sp>
        <p:nvSpPr>
          <p:cNvPr id="70" name="object 70"/>
          <p:cNvSpPr/>
          <p:nvPr/>
        </p:nvSpPr>
        <p:spPr>
          <a:xfrm>
            <a:off x="5738060" y="1545777"/>
            <a:ext cx="1249590" cy="396740"/>
          </a:xfrm>
          <a:prstGeom prst="rect">
            <a:avLst/>
          </a:prstGeom>
          <a:blipFill>
            <a:blip r:embed="rId4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2149"/>
          </a:p>
        </p:txBody>
      </p:sp>
      <p:sp>
        <p:nvSpPr>
          <p:cNvPr id="71" name="object 71"/>
          <p:cNvSpPr txBox="1"/>
          <p:nvPr/>
        </p:nvSpPr>
        <p:spPr>
          <a:xfrm>
            <a:off x="6043030" y="1578153"/>
            <a:ext cx="663751" cy="235799"/>
          </a:xfrm>
          <a:prstGeom prst="rect">
            <a:avLst/>
          </a:prstGeom>
        </p:spPr>
        <p:txBody>
          <a:bodyPr vert="horz" wrap="square" lIns="0" tIns="30459" rIns="0" bIns="0" rtlCol="0">
            <a:spAutoFit/>
          </a:bodyPr>
          <a:lstStyle/>
          <a:p>
            <a:pPr marL="184656" marR="5076" indent="-172599">
              <a:lnSpc>
                <a:spcPts val="829"/>
              </a:lnSpc>
              <a:spcBef>
                <a:spcPts val="240"/>
              </a:spcBef>
            </a:pPr>
            <a:r>
              <a:rPr sz="799" dirty="0">
                <a:latin typeface="Arial"/>
                <a:cs typeface="Arial"/>
              </a:rPr>
              <a:t>… mit</a:t>
            </a:r>
            <a:r>
              <a:rPr sz="799" spc="-85" dirty="0">
                <a:latin typeface="Arial"/>
                <a:cs typeface="Arial"/>
              </a:rPr>
              <a:t> </a:t>
            </a:r>
            <a:r>
              <a:rPr sz="799" spc="-5" dirty="0">
                <a:latin typeface="Arial"/>
                <a:cs typeface="Arial"/>
              </a:rPr>
              <a:t>beraten  </a:t>
            </a:r>
            <a:r>
              <a:rPr sz="799" dirty="0">
                <a:latin typeface="Arial"/>
                <a:cs typeface="Arial"/>
              </a:rPr>
              <a:t>lassen</a:t>
            </a:r>
            <a:endParaRPr sz="799">
              <a:latin typeface="Arial"/>
              <a:cs typeface="Arial"/>
            </a:endParaRPr>
          </a:p>
        </p:txBody>
      </p:sp>
      <p:sp>
        <p:nvSpPr>
          <p:cNvPr id="72" name="object 72"/>
          <p:cNvSpPr/>
          <p:nvPr/>
        </p:nvSpPr>
        <p:spPr>
          <a:xfrm>
            <a:off x="6732544" y="1547275"/>
            <a:ext cx="1778040" cy="375444"/>
          </a:xfrm>
          <a:prstGeom prst="rect">
            <a:avLst/>
          </a:prstGeom>
          <a:blipFill>
            <a:blip r:embed="rId4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2149"/>
          </a:p>
        </p:txBody>
      </p:sp>
      <p:sp>
        <p:nvSpPr>
          <p:cNvPr id="73" name="object 73"/>
          <p:cNvSpPr txBox="1"/>
          <p:nvPr/>
        </p:nvSpPr>
        <p:spPr>
          <a:xfrm>
            <a:off x="6960478" y="1630567"/>
            <a:ext cx="1348442" cy="136354"/>
          </a:xfrm>
          <a:prstGeom prst="rect">
            <a:avLst/>
          </a:prstGeom>
        </p:spPr>
        <p:txBody>
          <a:bodyPr vert="horz" wrap="square" lIns="0" tIns="13326" rIns="0" bIns="0" rtlCol="0">
            <a:spAutoFit/>
          </a:bodyPr>
          <a:lstStyle/>
          <a:p>
            <a:pPr marL="12691">
              <a:spcBef>
                <a:spcPts val="105"/>
              </a:spcBef>
            </a:pPr>
            <a:r>
              <a:rPr sz="799" dirty="0">
                <a:latin typeface="Arial"/>
                <a:cs typeface="Arial"/>
              </a:rPr>
              <a:t>… mit </a:t>
            </a:r>
            <a:r>
              <a:rPr sz="799" spc="-5" dirty="0">
                <a:latin typeface="Arial"/>
                <a:cs typeface="Arial"/>
              </a:rPr>
              <a:t>der </a:t>
            </a:r>
            <a:r>
              <a:rPr sz="799" dirty="0">
                <a:latin typeface="Arial"/>
                <a:cs typeface="Arial"/>
              </a:rPr>
              <a:t>BA</a:t>
            </a:r>
            <a:r>
              <a:rPr sz="799" spc="-50" dirty="0">
                <a:latin typeface="Arial"/>
                <a:cs typeface="Arial"/>
              </a:rPr>
              <a:t> </a:t>
            </a:r>
            <a:r>
              <a:rPr sz="799" spc="-5" dirty="0">
                <a:latin typeface="Arial"/>
                <a:cs typeface="Arial"/>
              </a:rPr>
              <a:t>kommunizieren</a:t>
            </a:r>
            <a:endParaRPr sz="799">
              <a:latin typeface="Arial"/>
              <a:cs typeface="Arial"/>
            </a:endParaRPr>
          </a:p>
        </p:txBody>
      </p:sp>
      <p:sp>
        <p:nvSpPr>
          <p:cNvPr id="74" name="object 74"/>
          <p:cNvSpPr/>
          <p:nvPr/>
        </p:nvSpPr>
        <p:spPr>
          <a:xfrm>
            <a:off x="8255491" y="1545777"/>
            <a:ext cx="1430808" cy="396740"/>
          </a:xfrm>
          <a:prstGeom prst="rect">
            <a:avLst/>
          </a:prstGeom>
          <a:blipFill>
            <a:blip r:embed="rId4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2149"/>
          </a:p>
        </p:txBody>
      </p:sp>
      <p:sp>
        <p:nvSpPr>
          <p:cNvPr id="75" name="object 75"/>
          <p:cNvSpPr txBox="1"/>
          <p:nvPr/>
        </p:nvSpPr>
        <p:spPr>
          <a:xfrm>
            <a:off x="8562364" y="1578153"/>
            <a:ext cx="842062" cy="235799"/>
          </a:xfrm>
          <a:prstGeom prst="rect">
            <a:avLst/>
          </a:prstGeom>
        </p:spPr>
        <p:txBody>
          <a:bodyPr vert="horz" wrap="square" lIns="0" tIns="30459" rIns="0" bIns="0" rtlCol="0">
            <a:spAutoFit/>
          </a:bodyPr>
          <a:lstStyle/>
          <a:p>
            <a:pPr marL="12691" marR="5076" indent="40612">
              <a:lnSpc>
                <a:spcPts val="829"/>
              </a:lnSpc>
              <a:spcBef>
                <a:spcPts val="240"/>
              </a:spcBef>
            </a:pPr>
            <a:r>
              <a:rPr sz="799" dirty="0">
                <a:latin typeface="Arial"/>
                <a:cs typeface="Arial"/>
              </a:rPr>
              <a:t>… </a:t>
            </a:r>
            <a:r>
              <a:rPr sz="799" spc="-5" dirty="0">
                <a:latin typeface="Arial"/>
                <a:cs typeface="Arial"/>
              </a:rPr>
              <a:t>gefördert und  qualifiziert</a:t>
            </a:r>
            <a:r>
              <a:rPr sz="799" spc="-50" dirty="0">
                <a:latin typeface="Arial"/>
                <a:cs typeface="Arial"/>
              </a:rPr>
              <a:t> </a:t>
            </a:r>
            <a:r>
              <a:rPr sz="799" spc="-5" dirty="0">
                <a:latin typeface="Arial"/>
                <a:cs typeface="Arial"/>
              </a:rPr>
              <a:t>werden</a:t>
            </a:r>
            <a:endParaRPr sz="799">
              <a:latin typeface="Arial"/>
              <a:cs typeface="Arial"/>
            </a:endParaRPr>
          </a:p>
        </p:txBody>
      </p:sp>
      <p:sp>
        <p:nvSpPr>
          <p:cNvPr id="76" name="object 76"/>
          <p:cNvSpPr/>
          <p:nvPr/>
        </p:nvSpPr>
        <p:spPr>
          <a:xfrm>
            <a:off x="9431205" y="1545777"/>
            <a:ext cx="1776517" cy="396740"/>
          </a:xfrm>
          <a:prstGeom prst="rect">
            <a:avLst/>
          </a:prstGeom>
          <a:blipFill>
            <a:blip r:embed="rId4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2149"/>
          </a:p>
        </p:txBody>
      </p:sp>
      <p:sp>
        <p:nvSpPr>
          <p:cNvPr id="77" name="object 77"/>
          <p:cNvSpPr txBox="1"/>
          <p:nvPr/>
        </p:nvSpPr>
        <p:spPr>
          <a:xfrm>
            <a:off x="9796839" y="1578153"/>
            <a:ext cx="1071774" cy="235799"/>
          </a:xfrm>
          <a:prstGeom prst="rect">
            <a:avLst/>
          </a:prstGeom>
        </p:spPr>
        <p:txBody>
          <a:bodyPr vert="horz" wrap="square" lIns="0" tIns="30459" rIns="0" bIns="0" rtlCol="0">
            <a:spAutoFit/>
          </a:bodyPr>
          <a:lstStyle/>
          <a:p>
            <a:pPr marL="296972" marR="5076" indent="-284915">
              <a:lnSpc>
                <a:spcPts val="829"/>
              </a:lnSpc>
              <a:spcBef>
                <a:spcPts val="240"/>
              </a:spcBef>
            </a:pPr>
            <a:r>
              <a:rPr sz="799" dirty="0">
                <a:latin typeface="Arial"/>
                <a:cs typeface="Arial"/>
              </a:rPr>
              <a:t>… </a:t>
            </a:r>
            <a:r>
              <a:rPr sz="799" spc="-5" dirty="0">
                <a:latin typeface="Arial"/>
                <a:cs typeface="Arial"/>
              </a:rPr>
              <a:t>nach Stellen suchen  und</a:t>
            </a:r>
            <a:r>
              <a:rPr sz="799" spc="-10" dirty="0">
                <a:latin typeface="Arial"/>
                <a:cs typeface="Arial"/>
              </a:rPr>
              <a:t> </a:t>
            </a:r>
            <a:r>
              <a:rPr sz="799" dirty="0">
                <a:latin typeface="Arial"/>
                <a:cs typeface="Arial"/>
              </a:rPr>
              <a:t>finden</a:t>
            </a:r>
            <a:endParaRPr sz="799">
              <a:latin typeface="Arial"/>
              <a:cs typeface="Arial"/>
            </a:endParaRPr>
          </a:p>
        </p:txBody>
      </p:sp>
      <p:grpSp>
        <p:nvGrpSpPr>
          <p:cNvPr id="78" name="object 78"/>
          <p:cNvGrpSpPr/>
          <p:nvPr/>
        </p:nvGrpSpPr>
        <p:grpSpPr>
          <a:xfrm>
            <a:off x="587279" y="1072175"/>
            <a:ext cx="1286255" cy="684057"/>
            <a:chOff x="585039" y="1072916"/>
            <a:chExt cx="1287145" cy="684530"/>
          </a:xfrm>
        </p:grpSpPr>
        <p:sp>
          <p:nvSpPr>
            <p:cNvPr id="79" name="object 79"/>
            <p:cNvSpPr/>
            <p:nvPr/>
          </p:nvSpPr>
          <p:spPr>
            <a:xfrm>
              <a:off x="598056" y="1085934"/>
              <a:ext cx="1261110" cy="658495"/>
            </a:xfrm>
            <a:custGeom>
              <a:avLst/>
              <a:gdLst/>
              <a:ahLst/>
              <a:cxnLst/>
              <a:rect l="l" t="t" r="r" b="b"/>
              <a:pathLst>
                <a:path w="1261110" h="658494">
                  <a:moveTo>
                    <a:pt x="608696" y="0"/>
                  </a:moveTo>
                  <a:lnTo>
                    <a:pt x="554880" y="1428"/>
                  </a:lnTo>
                  <a:lnTo>
                    <a:pt x="501768" y="4394"/>
                  </a:lnTo>
                  <a:lnTo>
                    <a:pt x="449661" y="8868"/>
                  </a:lnTo>
                  <a:lnTo>
                    <a:pt x="398861" y="14819"/>
                  </a:lnTo>
                  <a:lnTo>
                    <a:pt x="349669" y="22217"/>
                  </a:lnTo>
                  <a:lnTo>
                    <a:pt x="302386" y="31030"/>
                  </a:lnTo>
                  <a:lnTo>
                    <a:pt x="257314" y="41228"/>
                  </a:lnTo>
                  <a:lnTo>
                    <a:pt x="214754" y="52781"/>
                  </a:lnTo>
                  <a:lnTo>
                    <a:pt x="175008" y="65659"/>
                  </a:lnTo>
                  <a:lnTo>
                    <a:pt x="138377" y="79829"/>
                  </a:lnTo>
                  <a:lnTo>
                    <a:pt x="75665" y="111929"/>
                  </a:lnTo>
                  <a:lnTo>
                    <a:pt x="42457" y="136284"/>
                  </a:lnTo>
                  <a:lnTo>
                    <a:pt x="4863" y="186643"/>
                  </a:lnTo>
                  <a:lnTo>
                    <a:pt x="0" y="212107"/>
                  </a:lnTo>
                  <a:lnTo>
                    <a:pt x="4105" y="237400"/>
                  </a:lnTo>
                  <a:lnTo>
                    <a:pt x="38267" y="286389"/>
                  </a:lnTo>
                  <a:lnTo>
                    <a:pt x="105432" y="331446"/>
                  </a:lnTo>
                  <a:lnTo>
                    <a:pt x="150793" y="351824"/>
                  </a:lnTo>
                  <a:lnTo>
                    <a:pt x="203686" y="370407"/>
                  </a:lnTo>
                  <a:lnTo>
                    <a:pt x="263873" y="386925"/>
                  </a:lnTo>
                  <a:lnTo>
                    <a:pt x="331113" y="401108"/>
                  </a:lnTo>
                  <a:lnTo>
                    <a:pt x="219874" y="658283"/>
                  </a:lnTo>
                  <a:lnTo>
                    <a:pt x="560665" y="425365"/>
                  </a:lnTo>
                  <a:lnTo>
                    <a:pt x="619380" y="426625"/>
                  </a:lnTo>
                  <a:lnTo>
                    <a:pt x="677481" y="426049"/>
                  </a:lnTo>
                  <a:lnTo>
                    <a:pt x="734650" y="423692"/>
                  </a:lnTo>
                  <a:lnTo>
                    <a:pt x="790568" y="419610"/>
                  </a:lnTo>
                  <a:lnTo>
                    <a:pt x="844916" y="413861"/>
                  </a:lnTo>
                  <a:lnTo>
                    <a:pt x="897375" y="406501"/>
                  </a:lnTo>
                  <a:lnTo>
                    <a:pt x="947626" y="397587"/>
                  </a:lnTo>
                  <a:lnTo>
                    <a:pt x="995350" y="387174"/>
                  </a:lnTo>
                  <a:lnTo>
                    <a:pt x="1040227" y="375320"/>
                  </a:lnTo>
                  <a:lnTo>
                    <a:pt x="1081940" y="362082"/>
                  </a:lnTo>
                  <a:lnTo>
                    <a:pt x="1120168" y="347514"/>
                  </a:lnTo>
                  <a:lnTo>
                    <a:pt x="1184896" y="314621"/>
                  </a:lnTo>
                  <a:lnTo>
                    <a:pt x="1218103" y="290266"/>
                  </a:lnTo>
                  <a:lnTo>
                    <a:pt x="1255701" y="239907"/>
                  </a:lnTo>
                  <a:lnTo>
                    <a:pt x="1260570" y="214443"/>
                  </a:lnTo>
                  <a:lnTo>
                    <a:pt x="1256470" y="189150"/>
                  </a:lnTo>
                  <a:lnTo>
                    <a:pt x="1222323" y="140161"/>
                  </a:lnTo>
                  <a:lnTo>
                    <a:pt x="1155171" y="95104"/>
                  </a:lnTo>
                  <a:lnTo>
                    <a:pt x="1109816" y="74726"/>
                  </a:lnTo>
                  <a:lnTo>
                    <a:pt x="1056926" y="56143"/>
                  </a:lnTo>
                  <a:lnTo>
                    <a:pt x="996740" y="39625"/>
                  </a:lnTo>
                  <a:lnTo>
                    <a:pt x="929499" y="25442"/>
                  </a:lnTo>
                  <a:lnTo>
                    <a:pt x="877788" y="16999"/>
                  </a:lnTo>
                  <a:lnTo>
                    <a:pt x="824973" y="10279"/>
                  </a:lnTo>
                  <a:lnTo>
                    <a:pt x="771355" y="5249"/>
                  </a:lnTo>
                  <a:lnTo>
                    <a:pt x="717235" y="1879"/>
                  </a:lnTo>
                  <a:lnTo>
                    <a:pt x="662915" y="140"/>
                  </a:lnTo>
                  <a:lnTo>
                    <a:pt x="608696" y="0"/>
                  </a:lnTo>
                  <a:close/>
                </a:path>
              </a:pathLst>
            </a:custGeom>
            <a:solidFill>
              <a:srgbClr val="A4A4A4"/>
            </a:solidFill>
          </p:spPr>
          <p:txBody>
            <a:bodyPr wrap="square" lIns="0" tIns="0" rIns="0" bIns="0" rtlCol="0"/>
            <a:lstStyle/>
            <a:p>
              <a:endParaRPr sz="2149"/>
            </a:p>
          </p:txBody>
        </p:sp>
        <p:sp>
          <p:nvSpPr>
            <p:cNvPr id="80" name="object 80"/>
            <p:cNvSpPr/>
            <p:nvPr/>
          </p:nvSpPr>
          <p:spPr>
            <a:xfrm>
              <a:off x="598056" y="1085934"/>
              <a:ext cx="1261110" cy="658495"/>
            </a:xfrm>
            <a:custGeom>
              <a:avLst/>
              <a:gdLst/>
              <a:ahLst/>
              <a:cxnLst/>
              <a:rect l="l" t="t" r="r" b="b"/>
              <a:pathLst>
                <a:path w="1261110" h="658494">
                  <a:moveTo>
                    <a:pt x="219874" y="658283"/>
                  </a:moveTo>
                  <a:lnTo>
                    <a:pt x="331113" y="401108"/>
                  </a:lnTo>
                  <a:lnTo>
                    <a:pt x="263873" y="386925"/>
                  </a:lnTo>
                  <a:lnTo>
                    <a:pt x="203686" y="370407"/>
                  </a:lnTo>
                  <a:lnTo>
                    <a:pt x="150793" y="351824"/>
                  </a:lnTo>
                  <a:lnTo>
                    <a:pt x="105432" y="331446"/>
                  </a:lnTo>
                  <a:lnTo>
                    <a:pt x="67844" y="309544"/>
                  </a:lnTo>
                  <a:lnTo>
                    <a:pt x="16941" y="262250"/>
                  </a:lnTo>
                  <a:lnTo>
                    <a:pt x="0" y="212107"/>
                  </a:lnTo>
                  <a:lnTo>
                    <a:pt x="4863" y="186643"/>
                  </a:lnTo>
                  <a:lnTo>
                    <a:pt x="42457" y="136284"/>
                  </a:lnTo>
                  <a:lnTo>
                    <a:pt x="75665" y="111929"/>
                  </a:lnTo>
                  <a:lnTo>
                    <a:pt x="138377" y="79829"/>
                  </a:lnTo>
                  <a:lnTo>
                    <a:pt x="175008" y="65659"/>
                  </a:lnTo>
                  <a:lnTo>
                    <a:pt x="214754" y="52781"/>
                  </a:lnTo>
                  <a:lnTo>
                    <a:pt x="257314" y="41228"/>
                  </a:lnTo>
                  <a:lnTo>
                    <a:pt x="302386" y="31030"/>
                  </a:lnTo>
                  <a:lnTo>
                    <a:pt x="349669" y="22217"/>
                  </a:lnTo>
                  <a:lnTo>
                    <a:pt x="398861" y="14819"/>
                  </a:lnTo>
                  <a:lnTo>
                    <a:pt x="449661" y="8868"/>
                  </a:lnTo>
                  <a:lnTo>
                    <a:pt x="501768" y="4394"/>
                  </a:lnTo>
                  <a:lnTo>
                    <a:pt x="554880" y="1428"/>
                  </a:lnTo>
                  <a:lnTo>
                    <a:pt x="608696" y="0"/>
                  </a:lnTo>
                  <a:lnTo>
                    <a:pt x="662915" y="140"/>
                  </a:lnTo>
                  <a:lnTo>
                    <a:pt x="717235" y="1879"/>
                  </a:lnTo>
                  <a:lnTo>
                    <a:pt x="771355" y="5249"/>
                  </a:lnTo>
                  <a:lnTo>
                    <a:pt x="824973" y="10279"/>
                  </a:lnTo>
                  <a:lnTo>
                    <a:pt x="877788" y="16999"/>
                  </a:lnTo>
                  <a:lnTo>
                    <a:pt x="929499" y="25442"/>
                  </a:lnTo>
                  <a:lnTo>
                    <a:pt x="996740" y="39625"/>
                  </a:lnTo>
                  <a:lnTo>
                    <a:pt x="1056926" y="56143"/>
                  </a:lnTo>
                  <a:lnTo>
                    <a:pt x="1109816" y="74726"/>
                  </a:lnTo>
                  <a:lnTo>
                    <a:pt x="1155171" y="95104"/>
                  </a:lnTo>
                  <a:lnTo>
                    <a:pt x="1192753" y="117006"/>
                  </a:lnTo>
                  <a:lnTo>
                    <a:pt x="1243642" y="164299"/>
                  </a:lnTo>
                  <a:lnTo>
                    <a:pt x="1260570" y="214443"/>
                  </a:lnTo>
                  <a:lnTo>
                    <a:pt x="1255701" y="239907"/>
                  </a:lnTo>
                  <a:lnTo>
                    <a:pt x="1218103" y="290266"/>
                  </a:lnTo>
                  <a:lnTo>
                    <a:pt x="1184896" y="314621"/>
                  </a:lnTo>
                  <a:lnTo>
                    <a:pt x="1120168" y="347514"/>
                  </a:lnTo>
                  <a:lnTo>
                    <a:pt x="1081940" y="362082"/>
                  </a:lnTo>
                  <a:lnTo>
                    <a:pt x="1040227" y="375320"/>
                  </a:lnTo>
                  <a:lnTo>
                    <a:pt x="995350" y="387174"/>
                  </a:lnTo>
                  <a:lnTo>
                    <a:pt x="947626" y="397587"/>
                  </a:lnTo>
                  <a:lnTo>
                    <a:pt x="897375" y="406501"/>
                  </a:lnTo>
                  <a:lnTo>
                    <a:pt x="844916" y="413861"/>
                  </a:lnTo>
                  <a:lnTo>
                    <a:pt x="790568" y="419610"/>
                  </a:lnTo>
                  <a:lnTo>
                    <a:pt x="734650" y="423692"/>
                  </a:lnTo>
                  <a:lnTo>
                    <a:pt x="677481" y="426049"/>
                  </a:lnTo>
                  <a:lnTo>
                    <a:pt x="619380" y="426625"/>
                  </a:lnTo>
                  <a:lnTo>
                    <a:pt x="560665" y="425365"/>
                  </a:lnTo>
                  <a:lnTo>
                    <a:pt x="219874" y="658283"/>
                  </a:lnTo>
                  <a:close/>
                </a:path>
              </a:pathLst>
            </a:custGeom>
            <a:ln w="25908">
              <a:solidFill>
                <a:srgbClr val="787878"/>
              </a:solidFill>
            </a:ln>
          </p:spPr>
          <p:txBody>
            <a:bodyPr wrap="square" lIns="0" tIns="0" rIns="0" bIns="0" rtlCol="0"/>
            <a:lstStyle/>
            <a:p>
              <a:endParaRPr sz="2149"/>
            </a:p>
          </p:txBody>
        </p:sp>
      </p:grpSp>
      <p:sp>
        <p:nvSpPr>
          <p:cNvPr id="81" name="object 81"/>
          <p:cNvSpPr txBox="1"/>
          <p:nvPr/>
        </p:nvSpPr>
        <p:spPr>
          <a:xfrm>
            <a:off x="914076" y="1190132"/>
            <a:ext cx="630119" cy="165828"/>
          </a:xfrm>
          <a:prstGeom prst="rect">
            <a:avLst/>
          </a:prstGeom>
        </p:spPr>
        <p:txBody>
          <a:bodyPr vert="horz" wrap="square" lIns="0" tIns="12057" rIns="0" bIns="0" rtlCol="0">
            <a:spAutoFit/>
          </a:bodyPr>
          <a:lstStyle/>
          <a:p>
            <a:pPr marL="12691">
              <a:spcBef>
                <a:spcPts val="95"/>
              </a:spcBef>
            </a:pPr>
            <a:r>
              <a:rPr sz="999" spc="-5" dirty="0">
                <a:solidFill>
                  <a:srgbClr val="FFFFFF"/>
                </a:solidFill>
                <a:latin typeface="Arial"/>
                <a:cs typeface="Arial"/>
              </a:rPr>
              <a:t>Ich</a:t>
            </a:r>
            <a:r>
              <a:rPr sz="999" spc="-7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999" spc="-5" dirty="0">
                <a:solidFill>
                  <a:srgbClr val="FFFFFF"/>
                </a:solidFill>
                <a:latin typeface="Arial"/>
                <a:cs typeface="Arial"/>
              </a:rPr>
              <a:t>kann…</a:t>
            </a:r>
            <a:endParaRPr sz="999">
              <a:latin typeface="Arial"/>
              <a:cs typeface="Arial"/>
            </a:endParaRPr>
          </a:p>
        </p:txBody>
      </p:sp>
      <p:sp>
        <p:nvSpPr>
          <p:cNvPr id="82" name="object 82"/>
          <p:cNvSpPr txBox="1"/>
          <p:nvPr/>
        </p:nvSpPr>
        <p:spPr>
          <a:xfrm>
            <a:off x="3915220" y="4938154"/>
            <a:ext cx="1371921" cy="181847"/>
          </a:xfrm>
          <a:prstGeom prst="rect">
            <a:avLst/>
          </a:prstGeom>
        </p:spPr>
        <p:txBody>
          <a:bodyPr vert="horz" wrap="square" lIns="0" tIns="12691" rIns="0" bIns="0" rtlCol="0">
            <a:spAutoFit/>
          </a:bodyPr>
          <a:lstStyle/>
          <a:p>
            <a:pPr marL="12691">
              <a:spcBef>
                <a:spcPts val="100"/>
              </a:spcBef>
            </a:pPr>
            <a:r>
              <a:rPr sz="1099" spc="-5" dirty="0">
                <a:solidFill>
                  <a:srgbClr val="A1A1A1"/>
                </a:solidFill>
                <a:latin typeface="Arial"/>
                <a:cs typeface="Arial"/>
              </a:rPr>
              <a:t>Online-Antragstellung</a:t>
            </a:r>
            <a:endParaRPr sz="1099">
              <a:latin typeface="Arial"/>
              <a:cs typeface="Arial"/>
            </a:endParaRPr>
          </a:p>
        </p:txBody>
      </p:sp>
      <p:sp>
        <p:nvSpPr>
          <p:cNvPr id="83" name="object 83"/>
          <p:cNvSpPr txBox="1"/>
          <p:nvPr/>
        </p:nvSpPr>
        <p:spPr>
          <a:xfrm>
            <a:off x="3915220" y="5107200"/>
            <a:ext cx="2292035" cy="867444"/>
          </a:xfrm>
          <a:prstGeom prst="rect">
            <a:avLst/>
          </a:prstGeom>
        </p:spPr>
        <p:txBody>
          <a:bodyPr vert="horz" wrap="square" lIns="0" tIns="12691" rIns="0" bIns="0" rtlCol="0">
            <a:spAutoFit/>
          </a:bodyPr>
          <a:lstStyle/>
          <a:p>
            <a:pPr marL="184656" indent="-172599">
              <a:spcBef>
                <a:spcPts val="100"/>
              </a:spcBef>
              <a:buClr>
                <a:srgbClr val="000000"/>
              </a:buClr>
              <a:buFont typeface="Wingdings"/>
              <a:buChar char=""/>
              <a:tabLst>
                <a:tab pos="185290" algn="l"/>
              </a:tabLst>
            </a:pPr>
            <a:r>
              <a:rPr sz="1099" u="sng" spc="-5" dirty="0">
                <a:solidFill>
                  <a:srgbClr val="A1A1A1"/>
                </a:solidFill>
                <a:uFill>
                  <a:solidFill>
                    <a:srgbClr val="A1A1A1"/>
                  </a:solidFill>
                </a:uFill>
                <a:latin typeface="Arial"/>
                <a:cs typeface="Arial"/>
                <a:hlinkClick r:id="rId45"/>
              </a:rPr>
              <a:t>Arbeitslosengeld</a:t>
            </a:r>
            <a:endParaRPr sz="1099">
              <a:latin typeface="Arial"/>
              <a:cs typeface="Arial"/>
            </a:endParaRPr>
          </a:p>
          <a:p>
            <a:pPr marL="184656" indent="-172599">
              <a:buClr>
                <a:srgbClr val="000000"/>
              </a:buClr>
              <a:buFont typeface="Wingdings"/>
              <a:buChar char=""/>
              <a:tabLst>
                <a:tab pos="185290" algn="l"/>
              </a:tabLst>
            </a:pPr>
            <a:r>
              <a:rPr sz="1099" u="sng" spc="-5" dirty="0">
                <a:solidFill>
                  <a:srgbClr val="A6A6A6"/>
                </a:solidFill>
                <a:uFill>
                  <a:solidFill>
                    <a:srgbClr val="A6A6A6"/>
                  </a:solidFill>
                </a:uFill>
                <a:latin typeface="Arial"/>
                <a:cs typeface="Arial"/>
                <a:hlinkClick r:id="rId27"/>
              </a:rPr>
              <a:t>Insolvenzgeld</a:t>
            </a:r>
            <a:endParaRPr sz="1099">
              <a:latin typeface="Arial"/>
              <a:cs typeface="Arial"/>
            </a:endParaRPr>
          </a:p>
          <a:p>
            <a:pPr marL="184656" indent="-172599">
              <a:spcBef>
                <a:spcPts val="15"/>
              </a:spcBef>
              <a:buClr>
                <a:srgbClr val="000000"/>
              </a:buClr>
              <a:buFont typeface="Wingdings"/>
              <a:buChar char=""/>
              <a:tabLst>
                <a:tab pos="185290" algn="l"/>
              </a:tabLst>
            </a:pPr>
            <a:r>
              <a:rPr sz="1099" u="sng" spc="-5" dirty="0">
                <a:solidFill>
                  <a:srgbClr val="A6A6A6"/>
                </a:solidFill>
                <a:uFill>
                  <a:solidFill>
                    <a:srgbClr val="A6A6A6"/>
                  </a:solidFill>
                </a:uFill>
                <a:latin typeface="Arial"/>
                <a:cs typeface="Arial"/>
                <a:hlinkClick r:id="rId46"/>
              </a:rPr>
              <a:t>Gleichstellung</a:t>
            </a:r>
            <a:endParaRPr sz="1099">
              <a:latin typeface="Arial"/>
              <a:cs typeface="Arial"/>
            </a:endParaRPr>
          </a:p>
          <a:p>
            <a:pPr marL="184656" marR="5076" indent="-172599">
              <a:lnSpc>
                <a:spcPts val="1329"/>
              </a:lnSpc>
              <a:spcBef>
                <a:spcPts val="35"/>
              </a:spcBef>
              <a:buClr>
                <a:srgbClr val="000000"/>
              </a:buClr>
              <a:buFont typeface="Wingdings"/>
              <a:buChar char=""/>
              <a:tabLst>
                <a:tab pos="185290" algn="l"/>
              </a:tabLst>
            </a:pPr>
            <a:r>
              <a:rPr sz="1099" i="1" spc="-5" dirty="0">
                <a:solidFill>
                  <a:srgbClr val="A6A6A6"/>
                </a:solidFill>
                <a:latin typeface="Arial"/>
                <a:cs typeface="Arial"/>
              </a:rPr>
              <a:t>Versicherungspflichtverhältnis </a:t>
            </a:r>
            <a:r>
              <a:rPr sz="1099" i="1" dirty="0">
                <a:solidFill>
                  <a:srgbClr val="A6A6A6"/>
                </a:solidFill>
                <a:latin typeface="Arial"/>
                <a:cs typeface="Arial"/>
              </a:rPr>
              <a:t>auf  Antrag</a:t>
            </a:r>
            <a:endParaRPr sz="1099">
              <a:latin typeface="Arial"/>
              <a:cs typeface="Arial"/>
            </a:endParaRPr>
          </a:p>
        </p:txBody>
      </p:sp>
      <p:grpSp>
        <p:nvGrpSpPr>
          <p:cNvPr id="84" name="object 84"/>
          <p:cNvGrpSpPr/>
          <p:nvPr/>
        </p:nvGrpSpPr>
        <p:grpSpPr>
          <a:xfrm>
            <a:off x="2069281" y="2966445"/>
            <a:ext cx="8708716" cy="1130788"/>
            <a:chOff x="2068067" y="2968497"/>
            <a:chExt cx="8714740" cy="1131570"/>
          </a:xfrm>
        </p:grpSpPr>
        <p:sp>
          <p:nvSpPr>
            <p:cNvPr id="85" name="object 85"/>
            <p:cNvSpPr/>
            <p:nvPr/>
          </p:nvSpPr>
          <p:spPr>
            <a:xfrm>
              <a:off x="9880091" y="3326891"/>
              <a:ext cx="188975" cy="188975"/>
            </a:xfrm>
            <a:prstGeom prst="rect">
              <a:avLst/>
            </a:prstGeom>
            <a:blipFill>
              <a:blip r:embed="rId4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 sz="2149"/>
            </a:p>
          </p:txBody>
        </p:sp>
        <p:sp>
          <p:nvSpPr>
            <p:cNvPr id="86" name="object 86"/>
            <p:cNvSpPr/>
            <p:nvPr/>
          </p:nvSpPr>
          <p:spPr>
            <a:xfrm>
              <a:off x="9975341" y="3080765"/>
              <a:ext cx="0" cy="325755"/>
            </a:xfrm>
            <a:custGeom>
              <a:avLst/>
              <a:gdLst/>
              <a:ahLst/>
              <a:cxnLst/>
              <a:rect l="l" t="t" r="r" b="b"/>
              <a:pathLst>
                <a:path h="325754">
                  <a:moveTo>
                    <a:pt x="0" y="0"/>
                  </a:moveTo>
                  <a:lnTo>
                    <a:pt x="0" y="325246"/>
                  </a:lnTo>
                </a:path>
              </a:pathLst>
            </a:custGeom>
            <a:ln w="19812">
              <a:solidFill>
                <a:srgbClr val="BEBEBE"/>
              </a:solidFill>
            </a:ln>
          </p:spPr>
          <p:txBody>
            <a:bodyPr wrap="square" lIns="0" tIns="0" rIns="0" bIns="0" rtlCol="0"/>
            <a:lstStyle/>
            <a:p>
              <a:endParaRPr sz="2149"/>
            </a:p>
          </p:txBody>
        </p:sp>
        <p:sp>
          <p:nvSpPr>
            <p:cNvPr id="87" name="object 87"/>
            <p:cNvSpPr/>
            <p:nvPr/>
          </p:nvSpPr>
          <p:spPr>
            <a:xfrm>
              <a:off x="10593324" y="3704843"/>
              <a:ext cx="188975" cy="190500"/>
            </a:xfrm>
            <a:prstGeom prst="rect">
              <a:avLst/>
            </a:prstGeom>
            <a:blipFill>
              <a:blip r:embed="rId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 sz="2149"/>
            </a:p>
          </p:txBody>
        </p:sp>
        <p:sp>
          <p:nvSpPr>
            <p:cNvPr id="88" name="object 88"/>
            <p:cNvSpPr/>
            <p:nvPr/>
          </p:nvSpPr>
          <p:spPr>
            <a:xfrm>
              <a:off x="10688574" y="3481577"/>
              <a:ext cx="0" cy="325755"/>
            </a:xfrm>
            <a:custGeom>
              <a:avLst/>
              <a:gdLst/>
              <a:ahLst/>
              <a:cxnLst/>
              <a:rect l="l" t="t" r="r" b="b"/>
              <a:pathLst>
                <a:path h="325754">
                  <a:moveTo>
                    <a:pt x="0" y="325246"/>
                  </a:moveTo>
                  <a:lnTo>
                    <a:pt x="0" y="0"/>
                  </a:lnTo>
                </a:path>
              </a:pathLst>
            </a:custGeom>
            <a:ln w="19812">
              <a:solidFill>
                <a:srgbClr val="BEBEBE"/>
              </a:solidFill>
            </a:ln>
          </p:spPr>
          <p:txBody>
            <a:bodyPr wrap="square" lIns="0" tIns="0" rIns="0" bIns="0" rtlCol="0"/>
            <a:lstStyle/>
            <a:p>
              <a:endParaRPr sz="2149"/>
            </a:p>
          </p:txBody>
        </p:sp>
        <p:sp>
          <p:nvSpPr>
            <p:cNvPr id="89" name="object 89"/>
            <p:cNvSpPr/>
            <p:nvPr/>
          </p:nvSpPr>
          <p:spPr>
            <a:xfrm>
              <a:off x="2068067" y="3909059"/>
              <a:ext cx="190500" cy="190500"/>
            </a:xfrm>
            <a:prstGeom prst="rect">
              <a:avLst/>
            </a:prstGeom>
            <a:blipFill>
              <a:blip r:embed="rId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 sz="2149"/>
            </a:p>
          </p:txBody>
        </p:sp>
        <p:sp>
          <p:nvSpPr>
            <p:cNvPr id="90" name="object 90"/>
            <p:cNvSpPr/>
            <p:nvPr/>
          </p:nvSpPr>
          <p:spPr>
            <a:xfrm>
              <a:off x="2172461" y="2978657"/>
              <a:ext cx="0" cy="1012190"/>
            </a:xfrm>
            <a:custGeom>
              <a:avLst/>
              <a:gdLst/>
              <a:ahLst/>
              <a:cxnLst/>
              <a:rect l="l" t="t" r="r" b="b"/>
              <a:pathLst>
                <a:path h="1012189">
                  <a:moveTo>
                    <a:pt x="0" y="1011936"/>
                  </a:moveTo>
                  <a:lnTo>
                    <a:pt x="0" y="0"/>
                  </a:lnTo>
                </a:path>
              </a:pathLst>
            </a:custGeom>
            <a:ln w="19812">
              <a:solidFill>
                <a:srgbClr val="BEBEBE"/>
              </a:solidFill>
            </a:ln>
          </p:spPr>
          <p:txBody>
            <a:bodyPr wrap="square" lIns="0" tIns="0" rIns="0" bIns="0" rtlCol="0"/>
            <a:lstStyle/>
            <a:p>
              <a:endParaRPr sz="2149"/>
            </a:p>
          </p:txBody>
        </p:sp>
      </p:grpSp>
      <p:sp>
        <p:nvSpPr>
          <p:cNvPr id="91" name="object 91"/>
          <p:cNvSpPr txBox="1"/>
          <p:nvPr/>
        </p:nvSpPr>
        <p:spPr>
          <a:xfrm>
            <a:off x="1849470" y="2709448"/>
            <a:ext cx="624408" cy="182488"/>
          </a:xfrm>
          <a:prstGeom prst="rect">
            <a:avLst/>
          </a:prstGeom>
        </p:spPr>
        <p:txBody>
          <a:bodyPr vert="horz" wrap="square" lIns="0" tIns="13326" rIns="0" bIns="0" rtlCol="0">
            <a:spAutoFit/>
          </a:bodyPr>
          <a:lstStyle/>
          <a:p>
            <a:pPr marL="12691">
              <a:spcBef>
                <a:spcPts val="105"/>
              </a:spcBef>
            </a:pPr>
            <a:r>
              <a:rPr sz="1099" u="sng" spc="-5" dirty="0">
                <a:solidFill>
                  <a:srgbClr val="A6A6A6"/>
                </a:solidFill>
                <a:uFill>
                  <a:solidFill>
                    <a:srgbClr val="A6A6A6"/>
                  </a:solidFill>
                </a:uFill>
                <a:latin typeface="Arial"/>
                <a:cs typeface="Arial"/>
                <a:hlinkClick r:id="rId48"/>
              </a:rPr>
              <a:t>New</a:t>
            </a:r>
            <a:r>
              <a:rPr sz="1099" u="sng" spc="-50" dirty="0">
                <a:solidFill>
                  <a:srgbClr val="A6A6A6"/>
                </a:solidFill>
                <a:uFill>
                  <a:solidFill>
                    <a:srgbClr val="A6A6A6"/>
                  </a:solidFill>
                </a:uFill>
                <a:latin typeface="Arial"/>
                <a:cs typeface="Arial"/>
                <a:hlinkClick r:id="rId48"/>
              </a:rPr>
              <a:t> </a:t>
            </a:r>
            <a:r>
              <a:rPr sz="1099" u="sng" spc="-5" dirty="0">
                <a:solidFill>
                  <a:srgbClr val="A6A6A6"/>
                </a:solidFill>
                <a:uFill>
                  <a:solidFill>
                    <a:srgbClr val="A6A6A6"/>
                  </a:solidFill>
                </a:uFill>
                <a:latin typeface="Arial"/>
                <a:cs typeface="Arial"/>
                <a:hlinkClick r:id="rId48"/>
              </a:rPr>
              <a:t>Plan</a:t>
            </a:r>
            <a:endParaRPr sz="1099">
              <a:latin typeface="Arial"/>
              <a:cs typeface="Arial"/>
            </a:endParaRPr>
          </a:p>
        </p:txBody>
      </p:sp>
      <p:sp>
        <p:nvSpPr>
          <p:cNvPr id="92" name="object 92"/>
          <p:cNvSpPr txBox="1"/>
          <p:nvPr/>
        </p:nvSpPr>
        <p:spPr>
          <a:xfrm>
            <a:off x="8844109" y="3544277"/>
            <a:ext cx="397870" cy="342357"/>
          </a:xfrm>
          <a:prstGeom prst="rect">
            <a:avLst/>
          </a:prstGeom>
        </p:spPr>
        <p:txBody>
          <a:bodyPr vert="horz" wrap="square" lIns="0" tIns="11422" rIns="0" bIns="0" rtlCol="0">
            <a:spAutoFit/>
          </a:bodyPr>
          <a:lstStyle/>
          <a:p>
            <a:pPr marL="12691" marR="5076">
              <a:lnSpc>
                <a:spcPct val="100899"/>
              </a:lnSpc>
              <a:spcBef>
                <a:spcPts val="90"/>
              </a:spcBef>
            </a:pPr>
            <a:r>
              <a:rPr sz="1099" u="sng" spc="-5" dirty="0">
                <a:solidFill>
                  <a:srgbClr val="A6A6A6"/>
                </a:solidFill>
                <a:uFill>
                  <a:solidFill>
                    <a:srgbClr val="A6A6A6"/>
                  </a:solidFill>
                </a:uFill>
                <a:latin typeface="Arial"/>
                <a:cs typeface="Arial"/>
                <a:hlinkClick r:id="rId49"/>
              </a:rPr>
              <a:t>FbW </a:t>
            </a:r>
            <a:r>
              <a:rPr sz="1099" spc="-5" dirty="0">
                <a:solidFill>
                  <a:srgbClr val="A6A6A6"/>
                </a:solidFill>
                <a:latin typeface="Arial"/>
                <a:cs typeface="Arial"/>
                <a:hlinkClick r:id="rId49"/>
              </a:rPr>
              <a:t> </a:t>
            </a:r>
            <a:r>
              <a:rPr sz="1099" u="sng" dirty="0">
                <a:solidFill>
                  <a:srgbClr val="A6A6A6"/>
                </a:solidFill>
                <a:uFill>
                  <a:solidFill>
                    <a:srgbClr val="A6A6A6"/>
                  </a:solidFill>
                </a:uFill>
                <a:latin typeface="Arial"/>
                <a:cs typeface="Arial"/>
                <a:hlinkClick r:id="rId49"/>
              </a:rPr>
              <a:t>o</a:t>
            </a:r>
            <a:r>
              <a:rPr sz="1099" u="sng" spc="-5" dirty="0">
                <a:solidFill>
                  <a:srgbClr val="A6A6A6"/>
                </a:solidFill>
                <a:uFill>
                  <a:solidFill>
                    <a:srgbClr val="A6A6A6"/>
                  </a:solidFill>
                </a:uFill>
                <a:latin typeface="Arial"/>
                <a:cs typeface="Arial"/>
                <a:hlinkClick r:id="rId49"/>
              </a:rPr>
              <a:t>n</a:t>
            </a:r>
            <a:r>
              <a:rPr sz="1099" u="sng" spc="-10" dirty="0">
                <a:solidFill>
                  <a:srgbClr val="A6A6A6"/>
                </a:solidFill>
                <a:uFill>
                  <a:solidFill>
                    <a:srgbClr val="A6A6A6"/>
                  </a:solidFill>
                </a:uFill>
                <a:latin typeface="Arial"/>
                <a:cs typeface="Arial"/>
                <a:hlinkClick r:id="rId49"/>
              </a:rPr>
              <a:t>li</a:t>
            </a:r>
            <a:r>
              <a:rPr sz="1099" u="sng" dirty="0">
                <a:solidFill>
                  <a:srgbClr val="A6A6A6"/>
                </a:solidFill>
                <a:uFill>
                  <a:solidFill>
                    <a:srgbClr val="A6A6A6"/>
                  </a:solidFill>
                </a:uFill>
                <a:latin typeface="Arial"/>
                <a:cs typeface="Arial"/>
                <a:hlinkClick r:id="rId49"/>
              </a:rPr>
              <a:t>ne</a:t>
            </a:r>
            <a:endParaRPr sz="1099">
              <a:latin typeface="Arial"/>
              <a:cs typeface="Arial"/>
            </a:endParaRPr>
          </a:p>
        </p:txBody>
      </p:sp>
      <p:grpSp>
        <p:nvGrpSpPr>
          <p:cNvPr id="93" name="object 93"/>
          <p:cNvGrpSpPr/>
          <p:nvPr/>
        </p:nvGrpSpPr>
        <p:grpSpPr>
          <a:xfrm>
            <a:off x="823055" y="2375923"/>
            <a:ext cx="10869396" cy="2591547"/>
            <a:chOff x="820978" y="2377566"/>
            <a:chExt cx="10876915" cy="2593340"/>
          </a:xfrm>
        </p:grpSpPr>
        <p:sp>
          <p:nvSpPr>
            <p:cNvPr id="94" name="object 94"/>
            <p:cNvSpPr/>
            <p:nvPr/>
          </p:nvSpPr>
          <p:spPr>
            <a:xfrm>
              <a:off x="9003791" y="2912363"/>
              <a:ext cx="190500" cy="190500"/>
            </a:xfrm>
            <a:prstGeom prst="rect">
              <a:avLst/>
            </a:prstGeom>
            <a:blipFill>
              <a:blip r:embed="rId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 sz="2149"/>
            </a:p>
          </p:txBody>
        </p:sp>
        <p:sp>
          <p:nvSpPr>
            <p:cNvPr id="95" name="object 95"/>
            <p:cNvSpPr/>
            <p:nvPr/>
          </p:nvSpPr>
          <p:spPr>
            <a:xfrm>
              <a:off x="9099041" y="3015233"/>
              <a:ext cx="0" cy="469900"/>
            </a:xfrm>
            <a:custGeom>
              <a:avLst/>
              <a:gdLst/>
              <a:ahLst/>
              <a:cxnLst/>
              <a:rect l="l" t="t" r="r" b="b"/>
              <a:pathLst>
                <a:path h="469900">
                  <a:moveTo>
                    <a:pt x="0" y="469773"/>
                  </a:moveTo>
                  <a:lnTo>
                    <a:pt x="0" y="0"/>
                  </a:lnTo>
                </a:path>
              </a:pathLst>
            </a:custGeom>
            <a:ln w="19812">
              <a:solidFill>
                <a:srgbClr val="BEBEBE"/>
              </a:solidFill>
            </a:ln>
          </p:spPr>
          <p:txBody>
            <a:bodyPr wrap="square" lIns="0" tIns="0" rIns="0" bIns="0" rtlCol="0"/>
            <a:lstStyle/>
            <a:p>
              <a:endParaRPr sz="2149"/>
            </a:p>
          </p:txBody>
        </p:sp>
        <p:sp>
          <p:nvSpPr>
            <p:cNvPr id="96" name="object 96"/>
            <p:cNvSpPr/>
            <p:nvPr/>
          </p:nvSpPr>
          <p:spPr>
            <a:xfrm>
              <a:off x="820978" y="2377566"/>
              <a:ext cx="10876915" cy="2167255"/>
            </a:xfrm>
            <a:custGeom>
              <a:avLst/>
              <a:gdLst/>
              <a:ahLst/>
              <a:cxnLst/>
              <a:rect l="l" t="t" r="r" b="b"/>
              <a:pathLst>
                <a:path w="10876915" h="2167254">
                  <a:moveTo>
                    <a:pt x="23774" y="0"/>
                  </a:moveTo>
                  <a:lnTo>
                    <a:pt x="138493" y="215900"/>
                  </a:lnTo>
                  <a:lnTo>
                    <a:pt x="277406" y="413638"/>
                  </a:lnTo>
                  <a:lnTo>
                    <a:pt x="417131" y="608456"/>
                  </a:lnTo>
                  <a:lnTo>
                    <a:pt x="487502" y="704341"/>
                  </a:lnTo>
                  <a:lnTo>
                    <a:pt x="558241" y="798829"/>
                  </a:lnTo>
                  <a:lnTo>
                    <a:pt x="629361" y="891793"/>
                  </a:lnTo>
                  <a:lnTo>
                    <a:pt x="700989" y="982979"/>
                  </a:lnTo>
                  <a:lnTo>
                    <a:pt x="773125" y="1072388"/>
                  </a:lnTo>
                  <a:lnTo>
                    <a:pt x="845769" y="1159637"/>
                  </a:lnTo>
                  <a:lnTo>
                    <a:pt x="919175" y="1244600"/>
                  </a:lnTo>
                  <a:lnTo>
                    <a:pt x="993216" y="1327150"/>
                  </a:lnTo>
                  <a:lnTo>
                    <a:pt x="1068019" y="1407033"/>
                  </a:lnTo>
                  <a:lnTo>
                    <a:pt x="1143584" y="1483867"/>
                  </a:lnTo>
                  <a:lnTo>
                    <a:pt x="1219911" y="1557782"/>
                  </a:lnTo>
                  <a:lnTo>
                    <a:pt x="1297381" y="1628520"/>
                  </a:lnTo>
                  <a:lnTo>
                    <a:pt x="1375613" y="1695703"/>
                  </a:lnTo>
                  <a:lnTo>
                    <a:pt x="1454861" y="1759203"/>
                  </a:lnTo>
                  <a:lnTo>
                    <a:pt x="1535125" y="1818894"/>
                  </a:lnTo>
                  <a:lnTo>
                    <a:pt x="1616659" y="1874773"/>
                  </a:lnTo>
                  <a:lnTo>
                    <a:pt x="1699336" y="1926208"/>
                  </a:lnTo>
                  <a:lnTo>
                    <a:pt x="1783156" y="1973326"/>
                  </a:lnTo>
                  <a:lnTo>
                    <a:pt x="1868373" y="2015744"/>
                  </a:lnTo>
                  <a:lnTo>
                    <a:pt x="1954860" y="2053463"/>
                  </a:lnTo>
                  <a:lnTo>
                    <a:pt x="2042617" y="2085975"/>
                  </a:lnTo>
                  <a:lnTo>
                    <a:pt x="2132025" y="2113534"/>
                  </a:lnTo>
                  <a:lnTo>
                    <a:pt x="2222703" y="2135504"/>
                  </a:lnTo>
                  <a:lnTo>
                    <a:pt x="2315032" y="2151760"/>
                  </a:lnTo>
                  <a:lnTo>
                    <a:pt x="2408885" y="2162429"/>
                  </a:lnTo>
                  <a:lnTo>
                    <a:pt x="2456764" y="2165477"/>
                  </a:lnTo>
                  <a:lnTo>
                    <a:pt x="2504643" y="2167001"/>
                  </a:lnTo>
                  <a:lnTo>
                    <a:pt x="2553157" y="2166239"/>
                  </a:lnTo>
                  <a:lnTo>
                    <a:pt x="2602052" y="2162429"/>
                  </a:lnTo>
                  <a:lnTo>
                    <a:pt x="2651201" y="2155952"/>
                  </a:lnTo>
                  <a:lnTo>
                    <a:pt x="2700604" y="2146427"/>
                  </a:lnTo>
                  <a:lnTo>
                    <a:pt x="2735014" y="2138045"/>
                  </a:lnTo>
                  <a:lnTo>
                    <a:pt x="2505532" y="2138045"/>
                  </a:lnTo>
                  <a:lnTo>
                    <a:pt x="2458542" y="2136521"/>
                  </a:lnTo>
                  <a:lnTo>
                    <a:pt x="2412187" y="2133600"/>
                  </a:lnTo>
                  <a:lnTo>
                    <a:pt x="2320112" y="2123313"/>
                  </a:lnTo>
                  <a:lnTo>
                    <a:pt x="2229561" y="2107310"/>
                  </a:lnTo>
                  <a:lnTo>
                    <a:pt x="2140534" y="2085847"/>
                  </a:lnTo>
                  <a:lnTo>
                    <a:pt x="2052650" y="2058796"/>
                  </a:lnTo>
                  <a:lnTo>
                    <a:pt x="1966417" y="2026792"/>
                  </a:lnTo>
                  <a:lnTo>
                    <a:pt x="1881200" y="1989835"/>
                  </a:lnTo>
                  <a:lnTo>
                    <a:pt x="1797380" y="1948052"/>
                  </a:lnTo>
                  <a:lnTo>
                    <a:pt x="1714576" y="1901570"/>
                  </a:lnTo>
                  <a:lnTo>
                    <a:pt x="1633042" y="1850770"/>
                  </a:lnTo>
                  <a:lnTo>
                    <a:pt x="1552397" y="1795779"/>
                  </a:lnTo>
                  <a:lnTo>
                    <a:pt x="1472895" y="1736597"/>
                  </a:lnTo>
                  <a:lnTo>
                    <a:pt x="1394409" y="1673606"/>
                  </a:lnTo>
                  <a:lnTo>
                    <a:pt x="1316812" y="1607058"/>
                  </a:lnTo>
                  <a:lnTo>
                    <a:pt x="1240104" y="1536953"/>
                  </a:lnTo>
                  <a:lnTo>
                    <a:pt x="1164285" y="1463675"/>
                  </a:lnTo>
                  <a:lnTo>
                    <a:pt x="1089101" y="1387220"/>
                  </a:lnTo>
                  <a:lnTo>
                    <a:pt x="1014806" y="1307845"/>
                  </a:lnTo>
                  <a:lnTo>
                    <a:pt x="941019" y="1225677"/>
                  </a:lnTo>
                  <a:lnTo>
                    <a:pt x="868121" y="1141094"/>
                  </a:lnTo>
                  <a:lnTo>
                    <a:pt x="795604" y="1054227"/>
                  </a:lnTo>
                  <a:lnTo>
                    <a:pt x="723722" y="965200"/>
                  </a:lnTo>
                  <a:lnTo>
                    <a:pt x="652348" y="874267"/>
                  </a:lnTo>
                  <a:lnTo>
                    <a:pt x="581482" y="781430"/>
                  </a:lnTo>
                  <a:lnTo>
                    <a:pt x="510870" y="687197"/>
                  </a:lnTo>
                  <a:lnTo>
                    <a:pt x="440651" y="591565"/>
                  </a:lnTo>
                  <a:lnTo>
                    <a:pt x="301104" y="397001"/>
                  </a:lnTo>
                  <a:lnTo>
                    <a:pt x="162267" y="199389"/>
                  </a:lnTo>
                  <a:lnTo>
                    <a:pt x="23774" y="0"/>
                  </a:lnTo>
                  <a:close/>
                </a:path>
                <a:path w="10876915" h="2167254">
                  <a:moveTo>
                    <a:pt x="6112840" y="85851"/>
                  </a:moveTo>
                  <a:lnTo>
                    <a:pt x="6046927" y="88518"/>
                  </a:lnTo>
                  <a:lnTo>
                    <a:pt x="5981395" y="94106"/>
                  </a:lnTo>
                  <a:lnTo>
                    <a:pt x="5916117" y="102362"/>
                  </a:lnTo>
                  <a:lnTo>
                    <a:pt x="5851093" y="113284"/>
                  </a:lnTo>
                  <a:lnTo>
                    <a:pt x="5786577" y="127000"/>
                  </a:lnTo>
                  <a:lnTo>
                    <a:pt x="5722188" y="143128"/>
                  </a:lnTo>
                  <a:lnTo>
                    <a:pt x="5658180" y="161670"/>
                  </a:lnTo>
                  <a:lnTo>
                    <a:pt x="5594553" y="182499"/>
                  </a:lnTo>
                  <a:lnTo>
                    <a:pt x="5531180" y="205486"/>
                  </a:lnTo>
                  <a:lnTo>
                    <a:pt x="5468188" y="230759"/>
                  </a:lnTo>
                  <a:lnTo>
                    <a:pt x="5405450" y="257937"/>
                  </a:lnTo>
                  <a:lnTo>
                    <a:pt x="5342966" y="287019"/>
                  </a:lnTo>
                  <a:lnTo>
                    <a:pt x="5280863" y="318007"/>
                  </a:lnTo>
                  <a:lnTo>
                    <a:pt x="5219141" y="350647"/>
                  </a:lnTo>
                  <a:lnTo>
                    <a:pt x="5157546" y="385063"/>
                  </a:lnTo>
                  <a:lnTo>
                    <a:pt x="5096205" y="421131"/>
                  </a:lnTo>
                  <a:lnTo>
                    <a:pt x="4974920" y="497204"/>
                  </a:lnTo>
                  <a:lnTo>
                    <a:pt x="4854651" y="578357"/>
                  </a:lnTo>
                  <a:lnTo>
                    <a:pt x="4735525" y="663828"/>
                  </a:lnTo>
                  <a:lnTo>
                    <a:pt x="4617669" y="752982"/>
                  </a:lnTo>
                  <a:lnTo>
                    <a:pt x="4501083" y="844803"/>
                  </a:lnTo>
                  <a:lnTo>
                    <a:pt x="4385513" y="938911"/>
                  </a:lnTo>
                  <a:lnTo>
                    <a:pt x="4157929" y="1130300"/>
                  </a:lnTo>
                  <a:lnTo>
                    <a:pt x="3825189" y="1414145"/>
                  </a:lnTo>
                  <a:lnTo>
                    <a:pt x="3716604" y="1505077"/>
                  </a:lnTo>
                  <a:lnTo>
                    <a:pt x="3609162" y="1592833"/>
                  </a:lnTo>
                  <a:lnTo>
                    <a:pt x="3502863" y="1676653"/>
                  </a:lnTo>
                  <a:lnTo>
                    <a:pt x="3397707" y="1755775"/>
                  </a:lnTo>
                  <a:lnTo>
                    <a:pt x="3293567" y="1829689"/>
                  </a:lnTo>
                  <a:lnTo>
                    <a:pt x="3242132" y="1864359"/>
                  </a:lnTo>
                  <a:lnTo>
                    <a:pt x="3190824" y="1897379"/>
                  </a:lnTo>
                  <a:lnTo>
                    <a:pt x="3139770" y="1928748"/>
                  </a:lnTo>
                  <a:lnTo>
                    <a:pt x="3089097" y="1958213"/>
                  </a:lnTo>
                  <a:lnTo>
                    <a:pt x="3038805" y="1985771"/>
                  </a:lnTo>
                  <a:lnTo>
                    <a:pt x="2988767" y="2011426"/>
                  </a:lnTo>
                  <a:lnTo>
                    <a:pt x="2938983" y="2034920"/>
                  </a:lnTo>
                  <a:lnTo>
                    <a:pt x="2889580" y="2056257"/>
                  </a:lnTo>
                  <a:lnTo>
                    <a:pt x="2840558" y="2075307"/>
                  </a:lnTo>
                  <a:lnTo>
                    <a:pt x="2791663" y="2092070"/>
                  </a:lnTo>
                  <a:lnTo>
                    <a:pt x="2743276" y="2106295"/>
                  </a:lnTo>
                  <a:lnTo>
                    <a:pt x="2695143" y="2117979"/>
                  </a:lnTo>
                  <a:lnTo>
                    <a:pt x="2647391" y="2127250"/>
                  </a:lnTo>
                  <a:lnTo>
                    <a:pt x="2599766" y="2133600"/>
                  </a:lnTo>
                  <a:lnTo>
                    <a:pt x="2552649" y="2137283"/>
                  </a:lnTo>
                  <a:lnTo>
                    <a:pt x="2505532" y="2138045"/>
                  </a:lnTo>
                  <a:lnTo>
                    <a:pt x="2735014" y="2138045"/>
                  </a:lnTo>
                  <a:lnTo>
                    <a:pt x="2799791" y="2119884"/>
                  </a:lnTo>
                  <a:lnTo>
                    <a:pt x="2849829" y="2102739"/>
                  </a:lnTo>
                  <a:lnTo>
                    <a:pt x="2899994" y="2083308"/>
                  </a:lnTo>
                  <a:lnTo>
                    <a:pt x="2950413" y="2061464"/>
                  </a:lnTo>
                  <a:lnTo>
                    <a:pt x="3001086" y="2037588"/>
                  </a:lnTo>
                  <a:lnTo>
                    <a:pt x="3052013" y="2011552"/>
                  </a:lnTo>
                  <a:lnTo>
                    <a:pt x="3103067" y="1983613"/>
                  </a:lnTo>
                  <a:lnTo>
                    <a:pt x="3154375" y="1953767"/>
                  </a:lnTo>
                  <a:lnTo>
                    <a:pt x="3205937" y="1922017"/>
                  </a:lnTo>
                  <a:lnTo>
                    <a:pt x="3257753" y="1888744"/>
                  </a:lnTo>
                  <a:lnTo>
                    <a:pt x="3309696" y="1853691"/>
                  </a:lnTo>
                  <a:lnTo>
                    <a:pt x="3414344" y="1779396"/>
                  </a:lnTo>
                  <a:lnTo>
                    <a:pt x="3520262" y="1699767"/>
                  </a:lnTo>
                  <a:lnTo>
                    <a:pt x="3627069" y="1615566"/>
                  </a:lnTo>
                  <a:lnTo>
                    <a:pt x="3734892" y="1527428"/>
                  </a:lnTo>
                  <a:lnTo>
                    <a:pt x="3843731" y="1436370"/>
                  </a:lnTo>
                  <a:lnTo>
                    <a:pt x="4176725" y="1152270"/>
                  </a:lnTo>
                  <a:lnTo>
                    <a:pt x="4404182" y="961136"/>
                  </a:lnTo>
                  <a:lnTo>
                    <a:pt x="4519244" y="867282"/>
                  </a:lnTo>
                  <a:lnTo>
                    <a:pt x="4635576" y="775715"/>
                  </a:lnTo>
                  <a:lnTo>
                    <a:pt x="4753051" y="686942"/>
                  </a:lnTo>
                  <a:lnTo>
                    <a:pt x="4871542" y="601852"/>
                  </a:lnTo>
                  <a:lnTo>
                    <a:pt x="4991049" y="521207"/>
                  </a:lnTo>
                  <a:lnTo>
                    <a:pt x="5111699" y="445642"/>
                  </a:lnTo>
                  <a:lnTo>
                    <a:pt x="5172278" y="410082"/>
                  </a:lnTo>
                  <a:lnTo>
                    <a:pt x="5233238" y="376047"/>
                  </a:lnTo>
                  <a:lnTo>
                    <a:pt x="5294452" y="343535"/>
                  </a:lnTo>
                  <a:lnTo>
                    <a:pt x="5355920" y="312927"/>
                  </a:lnTo>
                  <a:lnTo>
                    <a:pt x="5417642" y="284225"/>
                  </a:lnTo>
                  <a:lnTo>
                    <a:pt x="5479618" y="257301"/>
                  </a:lnTo>
                  <a:lnTo>
                    <a:pt x="5541975" y="232410"/>
                  </a:lnTo>
                  <a:lnTo>
                    <a:pt x="5604459" y="209676"/>
                  </a:lnTo>
                  <a:lnTo>
                    <a:pt x="5667197" y="189229"/>
                  </a:lnTo>
                  <a:lnTo>
                    <a:pt x="5730189" y="170941"/>
                  </a:lnTo>
                  <a:lnTo>
                    <a:pt x="5793562" y="155066"/>
                  </a:lnTo>
                  <a:lnTo>
                    <a:pt x="5857189" y="141731"/>
                  </a:lnTo>
                  <a:lnTo>
                    <a:pt x="5920943" y="130937"/>
                  </a:lnTo>
                  <a:lnTo>
                    <a:pt x="5985078" y="122809"/>
                  </a:lnTo>
                  <a:lnTo>
                    <a:pt x="6049340" y="117348"/>
                  </a:lnTo>
                  <a:lnTo>
                    <a:pt x="6113983" y="114807"/>
                  </a:lnTo>
                  <a:lnTo>
                    <a:pt x="6598192" y="114807"/>
                  </a:lnTo>
                  <a:lnTo>
                    <a:pt x="6514414" y="104393"/>
                  </a:lnTo>
                  <a:lnTo>
                    <a:pt x="6379032" y="92710"/>
                  </a:lnTo>
                  <a:lnTo>
                    <a:pt x="6245047" y="86487"/>
                  </a:lnTo>
                  <a:lnTo>
                    <a:pt x="6112840" y="85851"/>
                  </a:lnTo>
                  <a:close/>
                </a:path>
                <a:path w="10876915" h="2167254">
                  <a:moveTo>
                    <a:pt x="10783882" y="1971377"/>
                  </a:moveTo>
                  <a:lnTo>
                    <a:pt x="10714812" y="1998598"/>
                  </a:lnTo>
                  <a:lnTo>
                    <a:pt x="10876483" y="2007742"/>
                  </a:lnTo>
                  <a:lnTo>
                    <a:pt x="10856116" y="1977135"/>
                  </a:lnTo>
                  <a:lnTo>
                    <a:pt x="10793933" y="1977135"/>
                  </a:lnTo>
                  <a:lnTo>
                    <a:pt x="10783882" y="1971377"/>
                  </a:lnTo>
                  <a:close/>
                </a:path>
                <a:path w="10876915" h="2167254">
                  <a:moveTo>
                    <a:pt x="10801090" y="1964595"/>
                  </a:moveTo>
                  <a:lnTo>
                    <a:pt x="10783882" y="1971377"/>
                  </a:lnTo>
                  <a:lnTo>
                    <a:pt x="10793933" y="1977135"/>
                  </a:lnTo>
                  <a:lnTo>
                    <a:pt x="10801090" y="1964595"/>
                  </a:lnTo>
                  <a:close/>
                </a:path>
                <a:path w="10876915" h="2167254">
                  <a:moveTo>
                    <a:pt x="10786821" y="1872995"/>
                  </a:moveTo>
                  <a:lnTo>
                    <a:pt x="10798305" y="1946272"/>
                  </a:lnTo>
                  <a:lnTo>
                    <a:pt x="10808284" y="1951989"/>
                  </a:lnTo>
                  <a:lnTo>
                    <a:pt x="10793933" y="1977135"/>
                  </a:lnTo>
                  <a:lnTo>
                    <a:pt x="10856116" y="1977135"/>
                  </a:lnTo>
                  <a:lnTo>
                    <a:pt x="10786821" y="1872995"/>
                  </a:lnTo>
                  <a:close/>
                </a:path>
                <a:path w="10876915" h="2167254">
                  <a:moveTo>
                    <a:pt x="6598192" y="114807"/>
                  </a:moveTo>
                  <a:lnTo>
                    <a:pt x="6113983" y="114807"/>
                  </a:lnTo>
                  <a:lnTo>
                    <a:pt x="6245047" y="115442"/>
                  </a:lnTo>
                  <a:lnTo>
                    <a:pt x="6377635" y="121665"/>
                  </a:lnTo>
                  <a:lnTo>
                    <a:pt x="6511874" y="133223"/>
                  </a:lnTo>
                  <a:lnTo>
                    <a:pt x="6647764" y="150113"/>
                  </a:lnTo>
                  <a:lnTo>
                    <a:pt x="6785178" y="172085"/>
                  </a:lnTo>
                  <a:lnTo>
                    <a:pt x="6923989" y="198881"/>
                  </a:lnTo>
                  <a:lnTo>
                    <a:pt x="7064197" y="230377"/>
                  </a:lnTo>
                  <a:lnTo>
                    <a:pt x="7205929" y="266445"/>
                  </a:lnTo>
                  <a:lnTo>
                    <a:pt x="7348804" y="306831"/>
                  </a:lnTo>
                  <a:lnTo>
                    <a:pt x="7492949" y="351409"/>
                  </a:lnTo>
                  <a:lnTo>
                    <a:pt x="7638237" y="399923"/>
                  </a:lnTo>
                  <a:lnTo>
                    <a:pt x="7784795" y="452247"/>
                  </a:lnTo>
                  <a:lnTo>
                    <a:pt x="7932369" y="508253"/>
                  </a:lnTo>
                  <a:lnTo>
                    <a:pt x="8080832" y="567689"/>
                  </a:lnTo>
                  <a:lnTo>
                    <a:pt x="8230438" y="630301"/>
                  </a:lnTo>
                  <a:lnTo>
                    <a:pt x="8380806" y="696213"/>
                  </a:lnTo>
                  <a:lnTo>
                    <a:pt x="8532190" y="764793"/>
                  </a:lnTo>
                  <a:lnTo>
                    <a:pt x="8684336" y="836167"/>
                  </a:lnTo>
                  <a:lnTo>
                    <a:pt x="8837244" y="910209"/>
                  </a:lnTo>
                  <a:lnTo>
                    <a:pt x="8990914" y="986536"/>
                  </a:lnTo>
                  <a:lnTo>
                    <a:pt x="9145092" y="1064894"/>
                  </a:lnTo>
                  <a:lnTo>
                    <a:pt x="9299905" y="1145413"/>
                  </a:lnTo>
                  <a:lnTo>
                    <a:pt x="9611182" y="1311656"/>
                  </a:lnTo>
                  <a:lnTo>
                    <a:pt x="9924237" y="1483740"/>
                  </a:lnTo>
                  <a:lnTo>
                    <a:pt x="10772044" y="1964595"/>
                  </a:lnTo>
                  <a:lnTo>
                    <a:pt x="10783882" y="1971377"/>
                  </a:lnTo>
                  <a:lnTo>
                    <a:pt x="10801090" y="1964595"/>
                  </a:lnTo>
                  <a:lnTo>
                    <a:pt x="9938207" y="1458340"/>
                  </a:lnTo>
                  <a:lnTo>
                    <a:pt x="9624898" y="1286128"/>
                  </a:lnTo>
                  <a:lnTo>
                    <a:pt x="9468942" y="1202054"/>
                  </a:lnTo>
                  <a:lnTo>
                    <a:pt x="9158300" y="1039113"/>
                  </a:lnTo>
                  <a:lnTo>
                    <a:pt x="9003741" y="960501"/>
                  </a:lnTo>
                  <a:lnTo>
                    <a:pt x="8849817" y="884047"/>
                  </a:lnTo>
                  <a:lnTo>
                    <a:pt x="8696655" y="810005"/>
                  </a:lnTo>
                  <a:lnTo>
                    <a:pt x="8544128" y="738377"/>
                  </a:lnTo>
                  <a:lnTo>
                    <a:pt x="8392490" y="669670"/>
                  </a:lnTo>
                  <a:lnTo>
                    <a:pt x="8241614" y="603630"/>
                  </a:lnTo>
                  <a:lnTo>
                    <a:pt x="8091627" y="540765"/>
                  </a:lnTo>
                  <a:lnTo>
                    <a:pt x="7942529" y="481202"/>
                  </a:lnTo>
                  <a:lnTo>
                    <a:pt x="7794447" y="424941"/>
                  </a:lnTo>
                  <a:lnTo>
                    <a:pt x="7647381" y="372490"/>
                  </a:lnTo>
                  <a:lnTo>
                    <a:pt x="7501458" y="323723"/>
                  </a:lnTo>
                  <a:lnTo>
                    <a:pt x="7356678" y="278891"/>
                  </a:lnTo>
                  <a:lnTo>
                    <a:pt x="7213041" y="238378"/>
                  </a:lnTo>
                  <a:lnTo>
                    <a:pt x="7070547" y="202184"/>
                  </a:lnTo>
                  <a:lnTo>
                    <a:pt x="6929450" y="170434"/>
                  </a:lnTo>
                  <a:lnTo>
                    <a:pt x="6789750" y="143510"/>
                  </a:lnTo>
                  <a:lnTo>
                    <a:pt x="6651320" y="121412"/>
                  </a:lnTo>
                  <a:lnTo>
                    <a:pt x="6598192" y="114807"/>
                  </a:lnTo>
                  <a:close/>
                </a:path>
                <a:path w="10876915" h="2167254">
                  <a:moveTo>
                    <a:pt x="10798305" y="1946272"/>
                  </a:moveTo>
                  <a:lnTo>
                    <a:pt x="10801158" y="1964475"/>
                  </a:lnTo>
                  <a:lnTo>
                    <a:pt x="10808284" y="1951989"/>
                  </a:lnTo>
                  <a:lnTo>
                    <a:pt x="10798305" y="1946272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2149"/>
            </a:p>
          </p:txBody>
        </p:sp>
        <p:sp>
          <p:nvSpPr>
            <p:cNvPr id="97" name="object 97"/>
            <p:cNvSpPr/>
            <p:nvPr/>
          </p:nvSpPr>
          <p:spPr>
            <a:xfrm>
              <a:off x="2784347" y="4376927"/>
              <a:ext cx="188976" cy="190500"/>
            </a:xfrm>
            <a:prstGeom prst="rect">
              <a:avLst/>
            </a:prstGeom>
            <a:blipFill>
              <a:blip r:embed="rId5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 sz="2149"/>
            </a:p>
          </p:txBody>
        </p:sp>
        <p:sp>
          <p:nvSpPr>
            <p:cNvPr id="98" name="object 98"/>
            <p:cNvSpPr/>
            <p:nvPr/>
          </p:nvSpPr>
          <p:spPr>
            <a:xfrm>
              <a:off x="2879597" y="4464557"/>
              <a:ext cx="0" cy="506095"/>
            </a:xfrm>
            <a:custGeom>
              <a:avLst/>
              <a:gdLst/>
              <a:ahLst/>
              <a:cxnLst/>
              <a:rect l="l" t="t" r="r" b="b"/>
              <a:pathLst>
                <a:path h="506095">
                  <a:moveTo>
                    <a:pt x="0" y="505968"/>
                  </a:moveTo>
                  <a:lnTo>
                    <a:pt x="0" y="0"/>
                  </a:lnTo>
                </a:path>
              </a:pathLst>
            </a:custGeom>
            <a:ln w="19812">
              <a:solidFill>
                <a:srgbClr val="E1001A"/>
              </a:solidFill>
            </a:ln>
          </p:spPr>
          <p:txBody>
            <a:bodyPr wrap="square" lIns="0" tIns="0" rIns="0" bIns="0" rtlCol="0"/>
            <a:lstStyle/>
            <a:p>
              <a:endParaRPr sz="2149"/>
            </a:p>
          </p:txBody>
        </p:sp>
        <p:sp>
          <p:nvSpPr>
            <p:cNvPr id="99" name="object 99"/>
            <p:cNvSpPr/>
            <p:nvPr/>
          </p:nvSpPr>
          <p:spPr>
            <a:xfrm>
              <a:off x="3753611" y="4271771"/>
              <a:ext cx="190500" cy="188976"/>
            </a:xfrm>
            <a:prstGeom prst="rect">
              <a:avLst/>
            </a:prstGeom>
            <a:blipFill>
              <a:blip r:embed="rId5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 sz="2149"/>
            </a:p>
          </p:txBody>
        </p:sp>
        <p:sp>
          <p:nvSpPr>
            <p:cNvPr id="100" name="object 100"/>
            <p:cNvSpPr/>
            <p:nvPr/>
          </p:nvSpPr>
          <p:spPr>
            <a:xfrm>
              <a:off x="3861054" y="3307841"/>
              <a:ext cx="0" cy="1048385"/>
            </a:xfrm>
            <a:custGeom>
              <a:avLst/>
              <a:gdLst/>
              <a:ahLst/>
              <a:cxnLst/>
              <a:rect l="l" t="t" r="r" b="b"/>
              <a:pathLst>
                <a:path h="1048385">
                  <a:moveTo>
                    <a:pt x="0" y="0"/>
                  </a:moveTo>
                  <a:lnTo>
                    <a:pt x="0" y="1048131"/>
                  </a:lnTo>
                </a:path>
              </a:pathLst>
            </a:custGeom>
            <a:ln w="19812">
              <a:solidFill>
                <a:srgbClr val="E1001A"/>
              </a:solidFill>
            </a:ln>
          </p:spPr>
          <p:txBody>
            <a:bodyPr wrap="square" lIns="0" tIns="0" rIns="0" bIns="0" rtlCol="0"/>
            <a:lstStyle/>
            <a:p>
              <a:endParaRPr sz="2149"/>
            </a:p>
          </p:txBody>
        </p:sp>
        <p:sp>
          <p:nvSpPr>
            <p:cNvPr id="101" name="object 101"/>
            <p:cNvSpPr/>
            <p:nvPr/>
          </p:nvSpPr>
          <p:spPr>
            <a:xfrm>
              <a:off x="6019799" y="2610611"/>
              <a:ext cx="190500" cy="190500"/>
            </a:xfrm>
            <a:prstGeom prst="rect">
              <a:avLst/>
            </a:prstGeom>
            <a:blipFill>
              <a:blip r:embed="rId5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 sz="2149"/>
            </a:p>
          </p:txBody>
        </p:sp>
        <p:sp>
          <p:nvSpPr>
            <p:cNvPr id="102" name="object 102"/>
            <p:cNvSpPr/>
            <p:nvPr/>
          </p:nvSpPr>
          <p:spPr>
            <a:xfrm>
              <a:off x="6112001" y="2387345"/>
              <a:ext cx="0" cy="289560"/>
            </a:xfrm>
            <a:custGeom>
              <a:avLst/>
              <a:gdLst/>
              <a:ahLst/>
              <a:cxnLst/>
              <a:rect l="l" t="t" r="r" b="b"/>
              <a:pathLst>
                <a:path h="289560">
                  <a:moveTo>
                    <a:pt x="0" y="289178"/>
                  </a:moveTo>
                  <a:lnTo>
                    <a:pt x="0" y="0"/>
                  </a:lnTo>
                </a:path>
              </a:pathLst>
            </a:custGeom>
            <a:ln w="19812">
              <a:solidFill>
                <a:srgbClr val="E1001A"/>
              </a:solidFill>
            </a:ln>
          </p:spPr>
          <p:txBody>
            <a:bodyPr wrap="square" lIns="0" tIns="0" rIns="0" bIns="0" rtlCol="0"/>
            <a:lstStyle/>
            <a:p>
              <a:endParaRPr sz="2149"/>
            </a:p>
          </p:txBody>
        </p:sp>
        <p:sp>
          <p:nvSpPr>
            <p:cNvPr id="103" name="object 103"/>
            <p:cNvSpPr/>
            <p:nvPr/>
          </p:nvSpPr>
          <p:spPr>
            <a:xfrm>
              <a:off x="6848855" y="2378963"/>
              <a:ext cx="190500" cy="190500"/>
            </a:xfrm>
            <a:prstGeom prst="rect">
              <a:avLst/>
            </a:prstGeom>
            <a:blipFill>
              <a:blip r:embed="rId5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 sz="2149"/>
            </a:p>
          </p:txBody>
        </p:sp>
        <p:sp>
          <p:nvSpPr>
            <p:cNvPr id="104" name="object 104"/>
            <p:cNvSpPr/>
            <p:nvPr/>
          </p:nvSpPr>
          <p:spPr>
            <a:xfrm>
              <a:off x="6941057" y="2477261"/>
              <a:ext cx="0" cy="867410"/>
            </a:xfrm>
            <a:custGeom>
              <a:avLst/>
              <a:gdLst/>
              <a:ahLst/>
              <a:cxnLst/>
              <a:rect l="l" t="t" r="r" b="b"/>
              <a:pathLst>
                <a:path h="867410">
                  <a:moveTo>
                    <a:pt x="0" y="0"/>
                  </a:moveTo>
                  <a:lnTo>
                    <a:pt x="0" y="867410"/>
                  </a:lnTo>
                </a:path>
              </a:pathLst>
            </a:custGeom>
            <a:ln w="19812">
              <a:solidFill>
                <a:srgbClr val="E1001A"/>
              </a:solidFill>
            </a:ln>
          </p:spPr>
          <p:txBody>
            <a:bodyPr wrap="square" lIns="0" tIns="0" rIns="0" bIns="0" rtlCol="0"/>
            <a:lstStyle/>
            <a:p>
              <a:endParaRPr sz="2149"/>
            </a:p>
          </p:txBody>
        </p:sp>
        <p:sp>
          <p:nvSpPr>
            <p:cNvPr id="105" name="object 105"/>
            <p:cNvSpPr/>
            <p:nvPr/>
          </p:nvSpPr>
          <p:spPr>
            <a:xfrm>
              <a:off x="4514087" y="3744467"/>
              <a:ext cx="188975" cy="188976"/>
            </a:xfrm>
            <a:prstGeom prst="rect">
              <a:avLst/>
            </a:prstGeom>
            <a:blipFill>
              <a:blip r:embed="rId5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 sz="2149"/>
            </a:p>
          </p:txBody>
        </p:sp>
        <p:sp>
          <p:nvSpPr>
            <p:cNvPr id="106" name="object 106"/>
            <p:cNvSpPr/>
            <p:nvPr/>
          </p:nvSpPr>
          <p:spPr>
            <a:xfrm>
              <a:off x="4597145" y="3851909"/>
              <a:ext cx="0" cy="1048385"/>
            </a:xfrm>
            <a:custGeom>
              <a:avLst/>
              <a:gdLst/>
              <a:ahLst/>
              <a:cxnLst/>
              <a:rect l="l" t="t" r="r" b="b"/>
              <a:pathLst>
                <a:path h="1048385">
                  <a:moveTo>
                    <a:pt x="0" y="1048131"/>
                  </a:moveTo>
                  <a:lnTo>
                    <a:pt x="0" y="0"/>
                  </a:lnTo>
                </a:path>
              </a:pathLst>
            </a:custGeom>
            <a:ln w="19812">
              <a:solidFill>
                <a:srgbClr val="E1001A"/>
              </a:solidFill>
            </a:ln>
          </p:spPr>
          <p:txBody>
            <a:bodyPr wrap="square" lIns="0" tIns="0" rIns="0" bIns="0" rtlCol="0"/>
            <a:lstStyle/>
            <a:p>
              <a:endParaRPr sz="2149"/>
            </a:p>
          </p:txBody>
        </p:sp>
      </p:grpSp>
      <p:grpSp>
        <p:nvGrpSpPr>
          <p:cNvPr id="107" name="object 107"/>
          <p:cNvGrpSpPr/>
          <p:nvPr/>
        </p:nvGrpSpPr>
        <p:grpSpPr>
          <a:xfrm>
            <a:off x="10785104" y="450791"/>
            <a:ext cx="740533" cy="425156"/>
            <a:chOff x="10789919" y="451103"/>
            <a:chExt cx="741045" cy="425450"/>
          </a:xfrm>
        </p:grpSpPr>
        <p:sp>
          <p:nvSpPr>
            <p:cNvPr id="108" name="object 108"/>
            <p:cNvSpPr/>
            <p:nvPr/>
          </p:nvSpPr>
          <p:spPr>
            <a:xfrm>
              <a:off x="10789919" y="451103"/>
              <a:ext cx="726948" cy="425196"/>
            </a:xfrm>
            <a:prstGeom prst="rect">
              <a:avLst/>
            </a:prstGeom>
            <a:blipFill>
              <a:blip r:embed="rId5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 sz="2149"/>
            </a:p>
          </p:txBody>
        </p:sp>
        <p:sp>
          <p:nvSpPr>
            <p:cNvPr id="109" name="object 109"/>
            <p:cNvSpPr/>
            <p:nvPr/>
          </p:nvSpPr>
          <p:spPr>
            <a:xfrm>
              <a:off x="10814303" y="473963"/>
              <a:ext cx="716292" cy="368808"/>
            </a:xfrm>
            <a:prstGeom prst="rect">
              <a:avLst/>
            </a:prstGeom>
            <a:blipFill>
              <a:blip r:embed="rId5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 sz="2149"/>
            </a:p>
          </p:txBody>
        </p:sp>
      </p:grpSp>
      <p:sp>
        <p:nvSpPr>
          <p:cNvPr id="110" name="object 110"/>
          <p:cNvSpPr txBox="1"/>
          <p:nvPr/>
        </p:nvSpPr>
        <p:spPr>
          <a:xfrm>
            <a:off x="10894884" y="525162"/>
            <a:ext cx="524147" cy="217020"/>
          </a:xfrm>
          <a:prstGeom prst="rect">
            <a:avLst/>
          </a:prstGeom>
        </p:spPr>
        <p:txBody>
          <a:bodyPr vert="horz" wrap="square" lIns="0" tIns="32996" rIns="0" bIns="0" rtlCol="0">
            <a:spAutoFit/>
          </a:bodyPr>
          <a:lstStyle/>
          <a:p>
            <a:pPr marL="68532" marR="5076" indent="-56475">
              <a:lnSpc>
                <a:spcPts val="670"/>
              </a:lnSpc>
              <a:spcBef>
                <a:spcPts val="259"/>
              </a:spcBef>
            </a:pPr>
            <a:r>
              <a:rPr sz="700" b="1" spc="-5" dirty="0">
                <a:solidFill>
                  <a:srgbClr val="FFFFFF"/>
                </a:solidFill>
                <a:latin typeface="Arial"/>
                <a:cs typeface="Arial"/>
              </a:rPr>
              <a:t>P</a:t>
            </a:r>
            <a:r>
              <a:rPr sz="700" b="1" spc="-10" dirty="0">
                <a:solidFill>
                  <a:srgbClr val="FFFFFF"/>
                </a:solidFill>
                <a:latin typeface="Arial"/>
                <a:cs typeface="Arial"/>
              </a:rPr>
              <a:t>e</a:t>
            </a:r>
            <a:r>
              <a:rPr sz="700" b="1" spc="-5" dirty="0">
                <a:solidFill>
                  <a:srgbClr val="FFFFFF"/>
                </a:solidFill>
                <a:latin typeface="Arial"/>
                <a:cs typeface="Arial"/>
              </a:rPr>
              <a:t>r</a:t>
            </a:r>
            <a:r>
              <a:rPr sz="700" b="1" spc="-10" dirty="0">
                <a:solidFill>
                  <a:srgbClr val="FFFFFF"/>
                </a:solidFill>
                <a:latin typeface="Arial"/>
                <a:cs typeface="Arial"/>
              </a:rPr>
              <a:t>s</a:t>
            </a:r>
            <a:r>
              <a:rPr sz="700" b="1" spc="-15" dirty="0">
                <a:solidFill>
                  <a:srgbClr val="FFFFFF"/>
                </a:solidFill>
                <a:latin typeface="Arial"/>
                <a:cs typeface="Arial"/>
              </a:rPr>
              <a:t>ön</a:t>
            </a:r>
            <a:r>
              <a:rPr sz="700" b="1" spc="-5" dirty="0">
                <a:solidFill>
                  <a:srgbClr val="FFFFFF"/>
                </a:solidFill>
                <a:latin typeface="Arial"/>
                <a:cs typeface="Arial"/>
              </a:rPr>
              <a:t>l</a:t>
            </a:r>
            <a:r>
              <a:rPr sz="700" b="1" spc="-10" dirty="0">
                <a:solidFill>
                  <a:srgbClr val="FFFFFF"/>
                </a:solidFill>
                <a:latin typeface="Arial"/>
                <a:cs typeface="Arial"/>
              </a:rPr>
              <a:t>ic</a:t>
            </a:r>
            <a:r>
              <a:rPr sz="700" b="1" spc="-15" dirty="0">
                <a:solidFill>
                  <a:srgbClr val="FFFFFF"/>
                </a:solidFill>
                <a:latin typeface="Arial"/>
                <a:cs typeface="Arial"/>
              </a:rPr>
              <a:t>h</a:t>
            </a:r>
            <a:r>
              <a:rPr sz="700" b="1" spc="-5" dirty="0">
                <a:solidFill>
                  <a:srgbClr val="FFFFFF"/>
                </a:solidFill>
                <a:latin typeface="Arial"/>
                <a:cs typeface="Arial"/>
              </a:rPr>
              <a:t>e  </a:t>
            </a:r>
            <a:r>
              <a:rPr sz="700" b="1" spc="-10" dirty="0">
                <a:solidFill>
                  <a:srgbClr val="FFFFFF"/>
                </a:solidFill>
                <a:latin typeface="Arial"/>
                <a:cs typeface="Arial"/>
              </a:rPr>
              <a:t>Beratung</a:t>
            </a:r>
            <a:endParaRPr sz="700">
              <a:latin typeface="Arial"/>
              <a:cs typeface="Arial"/>
            </a:endParaRPr>
          </a:p>
        </p:txBody>
      </p:sp>
      <p:grpSp>
        <p:nvGrpSpPr>
          <p:cNvPr id="111" name="object 111"/>
          <p:cNvGrpSpPr/>
          <p:nvPr/>
        </p:nvGrpSpPr>
        <p:grpSpPr>
          <a:xfrm>
            <a:off x="11494799" y="450791"/>
            <a:ext cx="726572" cy="425156"/>
            <a:chOff x="11500104" y="451103"/>
            <a:chExt cx="727075" cy="425450"/>
          </a:xfrm>
        </p:grpSpPr>
        <p:sp>
          <p:nvSpPr>
            <p:cNvPr id="112" name="object 112"/>
            <p:cNvSpPr/>
            <p:nvPr/>
          </p:nvSpPr>
          <p:spPr>
            <a:xfrm>
              <a:off x="11500104" y="451103"/>
              <a:ext cx="726948" cy="425196"/>
            </a:xfrm>
            <a:prstGeom prst="rect">
              <a:avLst/>
            </a:prstGeom>
            <a:blipFill>
              <a:blip r:embed="rId5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 sz="2149"/>
            </a:p>
          </p:txBody>
        </p:sp>
        <p:sp>
          <p:nvSpPr>
            <p:cNvPr id="113" name="object 113"/>
            <p:cNvSpPr/>
            <p:nvPr/>
          </p:nvSpPr>
          <p:spPr>
            <a:xfrm>
              <a:off x="11542776" y="473963"/>
              <a:ext cx="646176" cy="368808"/>
            </a:xfrm>
            <a:prstGeom prst="rect">
              <a:avLst/>
            </a:prstGeom>
            <a:blipFill>
              <a:blip r:embed="rId5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 sz="2149"/>
            </a:p>
          </p:txBody>
        </p:sp>
      </p:grpSp>
      <p:sp>
        <p:nvSpPr>
          <p:cNvPr id="114" name="object 114"/>
          <p:cNvSpPr txBox="1"/>
          <p:nvPr/>
        </p:nvSpPr>
        <p:spPr>
          <a:xfrm>
            <a:off x="11642270" y="525162"/>
            <a:ext cx="428329" cy="217020"/>
          </a:xfrm>
          <a:prstGeom prst="rect">
            <a:avLst/>
          </a:prstGeom>
        </p:spPr>
        <p:txBody>
          <a:bodyPr vert="horz" wrap="square" lIns="0" tIns="32996" rIns="0" bIns="0" rtlCol="0">
            <a:spAutoFit/>
          </a:bodyPr>
          <a:lstStyle/>
          <a:p>
            <a:pPr marL="12691" marR="5076" indent="42515">
              <a:lnSpc>
                <a:spcPts val="670"/>
              </a:lnSpc>
              <a:spcBef>
                <a:spcPts val="259"/>
              </a:spcBef>
            </a:pPr>
            <a:r>
              <a:rPr sz="700" b="1" spc="-5" dirty="0">
                <a:solidFill>
                  <a:srgbClr val="FFFFFF"/>
                </a:solidFill>
                <a:latin typeface="Arial"/>
                <a:cs typeface="Arial"/>
              </a:rPr>
              <a:t>Digitale  </a:t>
            </a:r>
            <a:r>
              <a:rPr sz="700" b="1" spc="-20" dirty="0">
                <a:solidFill>
                  <a:srgbClr val="FFFFFF"/>
                </a:solidFill>
                <a:latin typeface="Arial"/>
                <a:cs typeface="Arial"/>
              </a:rPr>
              <a:t>A</a:t>
            </a:r>
            <a:r>
              <a:rPr sz="700" b="1" spc="-15" dirty="0">
                <a:solidFill>
                  <a:srgbClr val="FFFFFF"/>
                </a:solidFill>
                <a:latin typeface="Arial"/>
                <a:cs typeface="Arial"/>
              </a:rPr>
              <a:t>ng</a:t>
            </a:r>
            <a:r>
              <a:rPr sz="700" b="1" spc="-10" dirty="0">
                <a:solidFill>
                  <a:srgbClr val="FFFFFF"/>
                </a:solidFill>
                <a:latin typeface="Arial"/>
                <a:cs typeface="Arial"/>
              </a:rPr>
              <a:t>e</a:t>
            </a:r>
            <a:r>
              <a:rPr sz="700" b="1" spc="-15" dirty="0">
                <a:solidFill>
                  <a:srgbClr val="FFFFFF"/>
                </a:solidFill>
                <a:latin typeface="Arial"/>
                <a:cs typeface="Arial"/>
              </a:rPr>
              <a:t>bo</a:t>
            </a:r>
            <a:r>
              <a:rPr sz="700" b="1" spc="-10" dirty="0">
                <a:solidFill>
                  <a:srgbClr val="FFFFFF"/>
                </a:solidFill>
                <a:latin typeface="Arial"/>
                <a:cs typeface="Arial"/>
              </a:rPr>
              <a:t>t</a:t>
            </a:r>
            <a:r>
              <a:rPr sz="700" b="1" spc="-5" dirty="0">
                <a:solidFill>
                  <a:srgbClr val="FFFFFF"/>
                </a:solidFill>
                <a:latin typeface="Arial"/>
                <a:cs typeface="Arial"/>
              </a:rPr>
              <a:t>e</a:t>
            </a:r>
            <a:endParaRPr sz="700">
              <a:latin typeface="Arial"/>
              <a:cs typeface="Arial"/>
            </a:endParaRPr>
          </a:p>
        </p:txBody>
      </p:sp>
      <p:grpSp>
        <p:nvGrpSpPr>
          <p:cNvPr id="115" name="object 115"/>
          <p:cNvGrpSpPr/>
          <p:nvPr/>
        </p:nvGrpSpPr>
        <p:grpSpPr>
          <a:xfrm>
            <a:off x="11220540" y="301543"/>
            <a:ext cx="569836" cy="694844"/>
            <a:chOff x="11225656" y="301751"/>
            <a:chExt cx="570230" cy="695325"/>
          </a:xfrm>
        </p:grpSpPr>
        <p:sp>
          <p:nvSpPr>
            <p:cNvPr id="116" name="object 116"/>
            <p:cNvSpPr/>
            <p:nvPr/>
          </p:nvSpPr>
          <p:spPr>
            <a:xfrm>
              <a:off x="11268455" y="306323"/>
              <a:ext cx="523240" cy="203835"/>
            </a:xfrm>
            <a:custGeom>
              <a:avLst/>
              <a:gdLst/>
              <a:ahLst/>
              <a:cxnLst/>
              <a:rect l="l" t="t" r="r" b="b"/>
              <a:pathLst>
                <a:path w="523240" h="203834">
                  <a:moveTo>
                    <a:pt x="242316" y="0"/>
                  </a:moveTo>
                  <a:lnTo>
                    <a:pt x="193472" y="4132"/>
                  </a:lnTo>
                  <a:lnTo>
                    <a:pt x="147982" y="15984"/>
                  </a:lnTo>
                  <a:lnTo>
                    <a:pt x="106821" y="34738"/>
                  </a:lnTo>
                  <a:lnTo>
                    <a:pt x="70961" y="59578"/>
                  </a:lnTo>
                  <a:lnTo>
                    <a:pt x="41375" y="89687"/>
                  </a:lnTo>
                  <a:lnTo>
                    <a:pt x="19038" y="124247"/>
                  </a:lnTo>
                  <a:lnTo>
                    <a:pt x="4921" y="162442"/>
                  </a:lnTo>
                  <a:lnTo>
                    <a:pt x="0" y="203453"/>
                  </a:lnTo>
                  <a:lnTo>
                    <a:pt x="64643" y="203453"/>
                  </a:lnTo>
                  <a:lnTo>
                    <a:pt x="71048" y="166475"/>
                  </a:lnTo>
                  <a:lnTo>
                    <a:pt x="89408" y="132699"/>
                  </a:lnTo>
                  <a:lnTo>
                    <a:pt x="118435" y="103852"/>
                  </a:lnTo>
                  <a:lnTo>
                    <a:pt x="156845" y="81660"/>
                  </a:lnTo>
                  <a:lnTo>
                    <a:pt x="201344" y="68281"/>
                  </a:lnTo>
                  <a:lnTo>
                    <a:pt x="247203" y="64624"/>
                  </a:lnTo>
                  <a:lnTo>
                    <a:pt x="292115" y="70167"/>
                  </a:lnTo>
                  <a:lnTo>
                    <a:pt x="333779" y="84389"/>
                  </a:lnTo>
                  <a:lnTo>
                    <a:pt x="369890" y="106767"/>
                  </a:lnTo>
                  <a:lnTo>
                    <a:pt x="398145" y="136778"/>
                  </a:lnTo>
                  <a:lnTo>
                    <a:pt x="348488" y="136778"/>
                  </a:lnTo>
                  <a:lnTo>
                    <a:pt x="452374" y="203453"/>
                  </a:lnTo>
                  <a:lnTo>
                    <a:pt x="522859" y="136778"/>
                  </a:lnTo>
                  <a:lnTo>
                    <a:pt x="471170" y="136778"/>
                  </a:lnTo>
                  <a:lnTo>
                    <a:pt x="449649" y="98204"/>
                  </a:lnTo>
                  <a:lnTo>
                    <a:pt x="419739" y="64911"/>
                  </a:lnTo>
                  <a:lnTo>
                    <a:pt x="382746" y="37671"/>
                  </a:lnTo>
                  <a:lnTo>
                    <a:pt x="339974" y="17257"/>
                  </a:lnTo>
                  <a:lnTo>
                    <a:pt x="292729" y="4443"/>
                  </a:lnTo>
                  <a:lnTo>
                    <a:pt x="242316" y="0"/>
                  </a:lnTo>
                  <a:close/>
                </a:path>
              </a:pathLst>
            </a:custGeom>
            <a:solidFill>
              <a:srgbClr val="E1001A"/>
            </a:solidFill>
          </p:spPr>
          <p:txBody>
            <a:bodyPr wrap="square" lIns="0" tIns="0" rIns="0" bIns="0" rtlCol="0"/>
            <a:lstStyle/>
            <a:p>
              <a:endParaRPr sz="2149"/>
            </a:p>
          </p:txBody>
        </p:sp>
        <p:sp>
          <p:nvSpPr>
            <p:cNvPr id="117" name="object 117"/>
            <p:cNvSpPr/>
            <p:nvPr/>
          </p:nvSpPr>
          <p:spPr>
            <a:xfrm>
              <a:off x="11268455" y="306323"/>
              <a:ext cx="523240" cy="203835"/>
            </a:xfrm>
            <a:custGeom>
              <a:avLst/>
              <a:gdLst/>
              <a:ahLst/>
              <a:cxnLst/>
              <a:rect l="l" t="t" r="r" b="b"/>
              <a:pathLst>
                <a:path w="523240" h="203834">
                  <a:moveTo>
                    <a:pt x="0" y="203453"/>
                  </a:moveTo>
                  <a:lnTo>
                    <a:pt x="4921" y="162442"/>
                  </a:lnTo>
                  <a:lnTo>
                    <a:pt x="19038" y="124247"/>
                  </a:lnTo>
                  <a:lnTo>
                    <a:pt x="41375" y="89687"/>
                  </a:lnTo>
                  <a:lnTo>
                    <a:pt x="70961" y="59578"/>
                  </a:lnTo>
                  <a:lnTo>
                    <a:pt x="106821" y="34738"/>
                  </a:lnTo>
                  <a:lnTo>
                    <a:pt x="147982" y="15984"/>
                  </a:lnTo>
                  <a:lnTo>
                    <a:pt x="193472" y="4132"/>
                  </a:lnTo>
                  <a:lnTo>
                    <a:pt x="242316" y="0"/>
                  </a:lnTo>
                  <a:lnTo>
                    <a:pt x="292729" y="4443"/>
                  </a:lnTo>
                  <a:lnTo>
                    <a:pt x="339974" y="17257"/>
                  </a:lnTo>
                  <a:lnTo>
                    <a:pt x="382746" y="37671"/>
                  </a:lnTo>
                  <a:lnTo>
                    <a:pt x="419739" y="64911"/>
                  </a:lnTo>
                  <a:lnTo>
                    <a:pt x="449649" y="98204"/>
                  </a:lnTo>
                  <a:lnTo>
                    <a:pt x="471170" y="136778"/>
                  </a:lnTo>
                  <a:lnTo>
                    <a:pt x="522859" y="136778"/>
                  </a:lnTo>
                  <a:lnTo>
                    <a:pt x="452374" y="203453"/>
                  </a:lnTo>
                  <a:lnTo>
                    <a:pt x="348488" y="136778"/>
                  </a:lnTo>
                  <a:lnTo>
                    <a:pt x="398145" y="136778"/>
                  </a:lnTo>
                  <a:lnTo>
                    <a:pt x="369890" y="106767"/>
                  </a:lnTo>
                  <a:lnTo>
                    <a:pt x="333779" y="84389"/>
                  </a:lnTo>
                  <a:lnTo>
                    <a:pt x="292115" y="70167"/>
                  </a:lnTo>
                  <a:lnTo>
                    <a:pt x="247203" y="64624"/>
                  </a:lnTo>
                  <a:lnTo>
                    <a:pt x="201344" y="68281"/>
                  </a:lnTo>
                  <a:lnTo>
                    <a:pt x="156845" y="81660"/>
                  </a:lnTo>
                  <a:lnTo>
                    <a:pt x="118435" y="103852"/>
                  </a:lnTo>
                  <a:lnTo>
                    <a:pt x="89408" y="132699"/>
                  </a:lnTo>
                  <a:lnTo>
                    <a:pt x="71048" y="166475"/>
                  </a:lnTo>
                  <a:lnTo>
                    <a:pt x="64643" y="203453"/>
                  </a:lnTo>
                  <a:lnTo>
                    <a:pt x="0" y="203453"/>
                  </a:lnTo>
                  <a:close/>
                </a:path>
              </a:pathLst>
            </a:custGeom>
            <a:ln w="9144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 sz="2149"/>
            </a:p>
          </p:txBody>
        </p:sp>
        <p:sp>
          <p:nvSpPr>
            <p:cNvPr id="118" name="object 118"/>
            <p:cNvSpPr/>
            <p:nvPr/>
          </p:nvSpPr>
          <p:spPr>
            <a:xfrm>
              <a:off x="11230228" y="788669"/>
              <a:ext cx="523240" cy="203835"/>
            </a:xfrm>
            <a:custGeom>
              <a:avLst/>
              <a:gdLst/>
              <a:ahLst/>
              <a:cxnLst/>
              <a:rect l="l" t="t" r="r" b="b"/>
              <a:pathLst>
                <a:path w="523240" h="203834">
                  <a:moveTo>
                    <a:pt x="522859" y="0"/>
                  </a:moveTo>
                  <a:lnTo>
                    <a:pt x="458216" y="0"/>
                  </a:lnTo>
                  <a:lnTo>
                    <a:pt x="451810" y="36978"/>
                  </a:lnTo>
                  <a:lnTo>
                    <a:pt x="433450" y="70754"/>
                  </a:lnTo>
                  <a:lnTo>
                    <a:pt x="404423" y="99601"/>
                  </a:lnTo>
                  <a:lnTo>
                    <a:pt x="366014" y="121792"/>
                  </a:lnTo>
                  <a:lnTo>
                    <a:pt x="321514" y="135172"/>
                  </a:lnTo>
                  <a:lnTo>
                    <a:pt x="275655" y="138829"/>
                  </a:lnTo>
                  <a:lnTo>
                    <a:pt x="230743" y="133286"/>
                  </a:lnTo>
                  <a:lnTo>
                    <a:pt x="189079" y="119064"/>
                  </a:lnTo>
                  <a:lnTo>
                    <a:pt x="152968" y="96686"/>
                  </a:lnTo>
                  <a:lnTo>
                    <a:pt x="124714" y="66675"/>
                  </a:lnTo>
                  <a:lnTo>
                    <a:pt x="174371" y="66675"/>
                  </a:lnTo>
                  <a:lnTo>
                    <a:pt x="70485" y="0"/>
                  </a:lnTo>
                  <a:lnTo>
                    <a:pt x="0" y="66675"/>
                  </a:lnTo>
                  <a:lnTo>
                    <a:pt x="51689" y="66675"/>
                  </a:lnTo>
                  <a:lnTo>
                    <a:pt x="73209" y="105249"/>
                  </a:lnTo>
                  <a:lnTo>
                    <a:pt x="103119" y="138542"/>
                  </a:lnTo>
                  <a:lnTo>
                    <a:pt x="140112" y="165782"/>
                  </a:lnTo>
                  <a:lnTo>
                    <a:pt x="182884" y="186196"/>
                  </a:lnTo>
                  <a:lnTo>
                    <a:pt x="230129" y="199010"/>
                  </a:lnTo>
                  <a:lnTo>
                    <a:pt x="280543" y="203453"/>
                  </a:lnTo>
                  <a:lnTo>
                    <a:pt x="329386" y="199321"/>
                  </a:lnTo>
                  <a:lnTo>
                    <a:pt x="374876" y="187469"/>
                  </a:lnTo>
                  <a:lnTo>
                    <a:pt x="416037" y="168715"/>
                  </a:lnTo>
                  <a:lnTo>
                    <a:pt x="451897" y="143875"/>
                  </a:lnTo>
                  <a:lnTo>
                    <a:pt x="481483" y="113766"/>
                  </a:lnTo>
                  <a:lnTo>
                    <a:pt x="503820" y="79206"/>
                  </a:lnTo>
                  <a:lnTo>
                    <a:pt x="517937" y="41011"/>
                  </a:lnTo>
                  <a:lnTo>
                    <a:pt x="522859" y="0"/>
                  </a:lnTo>
                  <a:close/>
                </a:path>
              </a:pathLst>
            </a:custGeom>
            <a:solidFill>
              <a:srgbClr val="E1001A"/>
            </a:solidFill>
          </p:spPr>
          <p:txBody>
            <a:bodyPr wrap="square" lIns="0" tIns="0" rIns="0" bIns="0" rtlCol="0"/>
            <a:lstStyle/>
            <a:p>
              <a:endParaRPr sz="2149"/>
            </a:p>
          </p:txBody>
        </p:sp>
        <p:sp>
          <p:nvSpPr>
            <p:cNvPr id="119" name="object 119"/>
            <p:cNvSpPr/>
            <p:nvPr/>
          </p:nvSpPr>
          <p:spPr>
            <a:xfrm>
              <a:off x="11230228" y="788669"/>
              <a:ext cx="523240" cy="203835"/>
            </a:xfrm>
            <a:custGeom>
              <a:avLst/>
              <a:gdLst/>
              <a:ahLst/>
              <a:cxnLst/>
              <a:rect l="l" t="t" r="r" b="b"/>
              <a:pathLst>
                <a:path w="523240" h="203834">
                  <a:moveTo>
                    <a:pt x="522859" y="0"/>
                  </a:moveTo>
                  <a:lnTo>
                    <a:pt x="517937" y="41011"/>
                  </a:lnTo>
                  <a:lnTo>
                    <a:pt x="503820" y="79206"/>
                  </a:lnTo>
                  <a:lnTo>
                    <a:pt x="481483" y="113766"/>
                  </a:lnTo>
                  <a:lnTo>
                    <a:pt x="451897" y="143875"/>
                  </a:lnTo>
                  <a:lnTo>
                    <a:pt x="416037" y="168715"/>
                  </a:lnTo>
                  <a:lnTo>
                    <a:pt x="374876" y="187469"/>
                  </a:lnTo>
                  <a:lnTo>
                    <a:pt x="329386" y="199321"/>
                  </a:lnTo>
                  <a:lnTo>
                    <a:pt x="280543" y="203453"/>
                  </a:lnTo>
                  <a:lnTo>
                    <a:pt x="230129" y="199010"/>
                  </a:lnTo>
                  <a:lnTo>
                    <a:pt x="182884" y="186196"/>
                  </a:lnTo>
                  <a:lnTo>
                    <a:pt x="140112" y="165782"/>
                  </a:lnTo>
                  <a:lnTo>
                    <a:pt x="103119" y="138542"/>
                  </a:lnTo>
                  <a:lnTo>
                    <a:pt x="73209" y="105249"/>
                  </a:lnTo>
                  <a:lnTo>
                    <a:pt x="51689" y="66675"/>
                  </a:lnTo>
                  <a:lnTo>
                    <a:pt x="0" y="66675"/>
                  </a:lnTo>
                  <a:lnTo>
                    <a:pt x="70485" y="0"/>
                  </a:lnTo>
                  <a:lnTo>
                    <a:pt x="174371" y="66675"/>
                  </a:lnTo>
                  <a:lnTo>
                    <a:pt x="124714" y="66675"/>
                  </a:lnTo>
                  <a:lnTo>
                    <a:pt x="152968" y="96686"/>
                  </a:lnTo>
                  <a:lnTo>
                    <a:pt x="189079" y="119064"/>
                  </a:lnTo>
                  <a:lnTo>
                    <a:pt x="230743" y="133286"/>
                  </a:lnTo>
                  <a:lnTo>
                    <a:pt x="275655" y="138829"/>
                  </a:lnTo>
                  <a:lnTo>
                    <a:pt x="321514" y="135172"/>
                  </a:lnTo>
                  <a:lnTo>
                    <a:pt x="366014" y="121792"/>
                  </a:lnTo>
                  <a:lnTo>
                    <a:pt x="404423" y="99601"/>
                  </a:lnTo>
                  <a:lnTo>
                    <a:pt x="433450" y="70754"/>
                  </a:lnTo>
                  <a:lnTo>
                    <a:pt x="451810" y="36978"/>
                  </a:lnTo>
                  <a:lnTo>
                    <a:pt x="458216" y="0"/>
                  </a:lnTo>
                  <a:lnTo>
                    <a:pt x="522859" y="0"/>
                  </a:lnTo>
                  <a:close/>
                </a:path>
              </a:pathLst>
            </a:custGeom>
            <a:ln w="9144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 sz="2149"/>
            </a:p>
          </p:txBody>
        </p:sp>
      </p:grpSp>
      <p:sp>
        <p:nvSpPr>
          <p:cNvPr id="121" name="object 121"/>
          <p:cNvSpPr txBox="1"/>
          <p:nvPr/>
        </p:nvSpPr>
        <p:spPr>
          <a:xfrm>
            <a:off x="11207722" y="6660744"/>
            <a:ext cx="656137" cy="155811"/>
          </a:xfrm>
          <a:prstGeom prst="rect">
            <a:avLst/>
          </a:prstGeom>
        </p:spPr>
        <p:txBody>
          <a:bodyPr vert="horz" wrap="square" lIns="0" tIns="1904" rIns="0" bIns="0" rtlCol="0">
            <a:spAutoFit/>
          </a:bodyPr>
          <a:lstStyle/>
          <a:p>
            <a:pPr marL="12691">
              <a:spcBef>
                <a:spcPts val="15"/>
              </a:spcBef>
            </a:pPr>
            <a:r>
              <a:rPr sz="1000" dirty="0">
                <a:latin typeface="Arial"/>
                <a:cs typeface="Arial"/>
              </a:rPr>
              <a:t>Seite</a:t>
            </a:r>
            <a:r>
              <a:rPr sz="1000" spc="-55" dirty="0">
                <a:latin typeface="Arial"/>
                <a:cs typeface="Arial"/>
              </a:rPr>
              <a:t> </a:t>
            </a:r>
            <a:fld id="{81D60167-4931-47E6-BA6A-407CBD079E47}" type="slidenum">
              <a:rPr sz="1000" dirty="0">
                <a:latin typeface="Arial"/>
                <a:cs typeface="Arial"/>
              </a:rPr>
              <a:pPr marL="12691">
                <a:spcBef>
                  <a:spcPts val="15"/>
                </a:spcBef>
              </a:pPr>
              <a:t>9</a:t>
            </a:fld>
            <a:endParaRPr sz="1000" dirty="0">
              <a:latin typeface="Arial"/>
              <a:cs typeface="Arial"/>
            </a:endParaRPr>
          </a:p>
        </p:txBody>
      </p:sp>
      <p:sp>
        <p:nvSpPr>
          <p:cNvPr id="122" name="object 35">
            <a:extLst>
              <a:ext uri="{FF2B5EF4-FFF2-40B4-BE49-F238E27FC236}">
                <a16:creationId xmlns:a16="http://schemas.microsoft.com/office/drawing/2014/main" id="{D029D21F-A431-4383-B8B8-172A052C07FE}"/>
              </a:ext>
            </a:extLst>
          </p:cNvPr>
          <p:cNvSpPr txBox="1"/>
          <p:nvPr/>
        </p:nvSpPr>
        <p:spPr>
          <a:xfrm>
            <a:off x="2779014" y="6684062"/>
            <a:ext cx="7043716" cy="15132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de-DE" sz="900" dirty="0">
                <a:cs typeface="Arial"/>
              </a:rPr>
              <a:t>Workshop „Digitalisierung der Verwaltung“ an der </a:t>
            </a:r>
            <a:r>
              <a:rPr lang="de-DE" sz="900" dirty="0">
                <a:ea typeface="Calibri" panose="020F0502020204030204" pitchFamily="34" charset="0"/>
                <a:cs typeface="Times New Roman" panose="02020603050405020304" pitchFamily="18" charset="0"/>
              </a:rPr>
              <a:t>Friedrich-Schiller-Universität Jena</a:t>
            </a:r>
            <a:r>
              <a:rPr lang="de-DE" sz="900" dirty="0">
                <a:cs typeface="Arial"/>
              </a:rPr>
              <a:t> </a:t>
            </a:r>
            <a:r>
              <a:rPr sz="900" spc="-5" dirty="0">
                <a:cs typeface="Arial"/>
              </a:rPr>
              <a:t>, </a:t>
            </a:r>
            <a:r>
              <a:rPr lang="de-DE" sz="900" spc="-5" dirty="0">
                <a:cs typeface="Arial"/>
              </a:rPr>
              <a:t>19</a:t>
            </a:r>
            <a:r>
              <a:rPr sz="900" spc="-5" dirty="0">
                <a:cs typeface="Arial"/>
              </a:rPr>
              <a:t>.0</a:t>
            </a:r>
            <a:r>
              <a:rPr lang="de-DE" sz="900" spc="-5" dirty="0">
                <a:cs typeface="Arial"/>
              </a:rPr>
              <a:t>4</a:t>
            </a:r>
            <a:r>
              <a:rPr sz="900" spc="-5" dirty="0">
                <a:cs typeface="Arial"/>
              </a:rPr>
              <a:t>.2023, </a:t>
            </a:r>
            <a:r>
              <a:rPr sz="900" dirty="0">
                <a:cs typeface="Arial"/>
              </a:rPr>
              <a:t>© </a:t>
            </a:r>
            <a:r>
              <a:rPr sz="900" spc="-5" dirty="0">
                <a:cs typeface="Arial"/>
              </a:rPr>
              <a:t>Bundesagentur </a:t>
            </a:r>
            <a:r>
              <a:rPr sz="900" dirty="0">
                <a:cs typeface="Arial"/>
              </a:rPr>
              <a:t>für</a:t>
            </a:r>
            <a:r>
              <a:rPr sz="900" spc="-40" dirty="0">
                <a:cs typeface="Arial"/>
              </a:rPr>
              <a:t> </a:t>
            </a:r>
            <a:r>
              <a:rPr sz="900" dirty="0">
                <a:cs typeface="Arial"/>
              </a:rPr>
              <a:t>Arbeit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tandard">
  <a:themeElements>
    <a:clrScheme name="Bundesagentur">
      <a:dk1>
        <a:srgbClr val="000000"/>
      </a:dk1>
      <a:lt1>
        <a:sysClr val="window" lastClr="FFFFFF"/>
      </a:lt1>
      <a:dk2>
        <a:srgbClr val="E2001A"/>
      </a:dk2>
      <a:lt2>
        <a:srgbClr val="D8D8D8"/>
      </a:lt2>
      <a:accent1>
        <a:srgbClr val="E2001A"/>
      </a:accent1>
      <a:accent2>
        <a:srgbClr val="464646"/>
      </a:accent2>
      <a:accent3>
        <a:srgbClr val="FF3B52"/>
      </a:accent3>
      <a:accent4>
        <a:srgbClr val="646464"/>
      </a:accent4>
      <a:accent5>
        <a:srgbClr val="FFA3AE"/>
      </a:accent5>
      <a:accent6>
        <a:srgbClr val="A5A5A5"/>
      </a:accent6>
      <a:hlink>
        <a:srgbClr val="003C78"/>
      </a:hlink>
      <a:folHlink>
        <a:srgbClr val="7D7D7D"/>
      </a:folHlink>
    </a:clrScheme>
    <a:fontScheme name="Bundesagentu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algn="l">
          <a:defRPr sz="2000" dirty="0"/>
        </a:defPPr>
      </a:lstStyle>
    </a:txDef>
  </a:objectDefaults>
  <a:extraClrSchemeLst/>
  <a:extLst>
    <a:ext uri="{05A4C25C-085E-4340-85A3-A5531E510DB2}">
      <thm15:themeFamily xmlns:thm15="http://schemas.microsoft.com/office/thememl/2012/main" name="BAA031520_PPT16-9_Master_RZ-02.potx" id="{BEB17586-C851-42D5-8704-E4B61B28F92F}" vid="{CA0D0814-E285-45DC-B5F2-B5BE4DB81ACB}"/>
    </a:ext>
  </a:extLst>
</a:theme>
</file>

<file path=ppt/theme/theme2.xml><?xml version="1.0" encoding="utf-8"?>
<a:theme xmlns:a="http://schemas.openxmlformats.org/drawingml/2006/main" name="4-zu-3-Projektion">
  <a:themeElements>
    <a:clrScheme name="Bundesagentur">
      <a:dk1>
        <a:srgbClr val="000000"/>
      </a:dk1>
      <a:lt1>
        <a:sysClr val="window" lastClr="FFFFFF"/>
      </a:lt1>
      <a:dk2>
        <a:srgbClr val="E2001A"/>
      </a:dk2>
      <a:lt2>
        <a:srgbClr val="D8D8D8"/>
      </a:lt2>
      <a:accent1>
        <a:srgbClr val="E2001A"/>
      </a:accent1>
      <a:accent2>
        <a:srgbClr val="464646"/>
      </a:accent2>
      <a:accent3>
        <a:srgbClr val="FF3B52"/>
      </a:accent3>
      <a:accent4>
        <a:srgbClr val="646464"/>
      </a:accent4>
      <a:accent5>
        <a:srgbClr val="FFA3AE"/>
      </a:accent5>
      <a:accent6>
        <a:srgbClr val="A5A5A5"/>
      </a:accent6>
      <a:hlink>
        <a:srgbClr val="003C78"/>
      </a:hlink>
      <a:folHlink>
        <a:srgbClr val="7D7D7D"/>
      </a:folHlink>
    </a:clrScheme>
    <a:fontScheme name="Bundesagentu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A031520_PPT16-9_Master_RZ-02.potx" id="{BEB17586-C851-42D5-8704-E4B61B28F92F}" vid="{F3AA72CC-AE2D-4B75-864B-F44ADA6B9F40}"/>
    </a:ext>
  </a:extLst>
</a:theme>
</file>

<file path=ppt/theme/theme3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200622_PPT-Master_16-9_2020-2</Template>
  <TotalTime>0</TotalTime>
  <Words>1390</Words>
  <Application>Microsoft Office PowerPoint</Application>
  <PresentationFormat>Benutzerdefiniert</PresentationFormat>
  <Paragraphs>222</Paragraphs>
  <Slides>17</Slides>
  <Notes>2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2</vt:i4>
      </vt:variant>
      <vt:variant>
        <vt:lpstr>Folientitel</vt:lpstr>
      </vt:variant>
      <vt:variant>
        <vt:i4>17</vt:i4>
      </vt:variant>
    </vt:vector>
  </HeadingPairs>
  <TitlesOfParts>
    <vt:vector size="24" baseType="lpstr">
      <vt:lpstr>Arial</vt:lpstr>
      <vt:lpstr>Arial Black</vt:lpstr>
      <vt:lpstr>Calibri</vt:lpstr>
      <vt:lpstr>Times New Roman</vt:lpstr>
      <vt:lpstr>Wingdings</vt:lpstr>
      <vt:lpstr>Standard</vt:lpstr>
      <vt:lpstr>4-zu-3-Projektion</vt:lpstr>
      <vt:lpstr>Digitalisierung der Verwaltung am Beispiel der Bundesagentur für Arbeit</vt:lpstr>
      <vt:lpstr>Themenherkunft</vt:lpstr>
      <vt:lpstr>PowerPoint-Präsentation</vt:lpstr>
      <vt:lpstr>Erfolgreiche Automatisierung gelingt durch den gesamtorgani-</vt:lpstr>
      <vt:lpstr>„Online bringt weiter“ und bietet Chancen für eine BA der Zukunft</vt:lpstr>
      <vt:lpstr>Human Friendly Automation:                                                                                              Die BA bekennt sich zu einer verantwortungsvollen Automatisierung</vt:lpstr>
      <vt:lpstr>Alle Informationen sind innerhalb der Organisation für alle Ebenen zentral auf einer Intranetseite „Willkommen  Digitalisierung“ eingestellt</vt:lpstr>
      <vt:lpstr>Unsere digitalen Angebote – von eServices bis App – sind zeitgemäß und bieten zahlreiche Vorteile</vt:lpstr>
      <vt:lpstr>Die Entwicklung unserer Online-Angebote wird aus der  Bürger:innenperspektive betrieben</vt:lpstr>
      <vt:lpstr>Regelmäßige Auswertungen des Kundenfeedbacks entlang der Strecken  helfen bei der Weiterentwicklung</vt:lpstr>
      <vt:lpstr>Wie beteiligen wir Anwender:innen? Wir binden Fachexperten, Hochschule der BA Studierende und Pilotagenturen im Projekt ein</vt:lpstr>
      <vt:lpstr>Online-Zugangsgesetz (OZG): Die BA digitalisiert als erste Großbehörde                               zum Jahresende 2022 vollständig 67 Services OZG-konform</vt:lpstr>
      <vt:lpstr>Neben den Chancen der Digitalisierung die Risiken im Blick behalten!                                                   IT-Sicherheit: Seit der Corona-Pandemie nahmen Cyberattacken auf die BA zu</vt:lpstr>
      <vt:lpstr>Sicherheit im Falle eines Blackouts: Schiffsdiesel im Rechenzentrum in Nürnberg</vt:lpstr>
      <vt:lpstr>Ansprechpartnerin</vt:lpstr>
      <vt:lpstr>BACKUP</vt:lpstr>
      <vt:lpstr>Ereignisse mit Geo-IP Bezug (Dargestellt: Russland, Weißrussland, Ukraine)</vt:lpstr>
    </vt:vector>
  </TitlesOfParts>
  <Company>Bundesagentur für Arbeit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MuellerA103</dc:creator>
  <cp:lastModifiedBy>Susanne Büchner</cp:lastModifiedBy>
  <cp:revision>312</cp:revision>
  <cp:lastPrinted>2022-12-13T14:16:48Z</cp:lastPrinted>
  <dcterms:created xsi:type="dcterms:W3CDTF">2020-11-18T06:49:31Z</dcterms:created>
  <dcterms:modified xsi:type="dcterms:W3CDTF">2023-04-25T09:53:54Z</dcterms:modified>
</cp:coreProperties>
</file>